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7A55F9-B4BA-4CAA-924B-F86CB8272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181605E-8B12-4210-B3A2-2975F2C2B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DDF01B-65A5-45EF-8BB2-4FF36529E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BB4093-9BE9-4236-8C7A-2CA430498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4B701F-A3C4-4C54-92E0-DF25C477E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694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9B5D27-5987-4E36-B6E8-49AAF0065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AC05356-1C54-4191-9389-C7FD1EA1D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C917E2-9B3B-4227-A132-558D10C9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BDEBE3-ABDE-4E84-A1D0-EFA84C99A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BA8AED5-A2E5-4AD5-A7CB-DD4F933CD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06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B10FF6C-FBBA-4258-B135-699EAB68F9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9A76170-4851-467A-B702-12059C3515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9582FD-0AC6-44BB-ADBB-3FE66F726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71B344-D658-422C-96C1-BC0AE936D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11B6C24-D46E-43A1-9E9D-5C4B85BB4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56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BD9D83-AC5A-444A-9D92-3C8197255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AB2B3E-94FF-4DB8-95CD-4CF31D18A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D2952-484F-4030-9344-F5203E03F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2E7782-FDAA-4329-B54B-0547ED56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949152-B539-478B-9879-403387C76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173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54778C-4C9C-4935-9493-4904A55F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179AFDB-C142-4ACD-B97E-887E18BE3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5030E04-6736-4062-AB78-8E83CD25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EC8896-8419-4E89-AA3D-C6E9F65C3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AB59730-3E4C-42B4-899A-58A487CB7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82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1A7B06-E242-43E5-A9E4-46A621A5B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A1395E-C52C-4FF2-BA93-77A01FBC2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7C3ED2A-DEF1-407E-BF02-C5A619B2E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EA6E3FB-9A49-4310-B5D6-F380DAA7C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DCEC63-A8A2-4569-8F56-F7B91333E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A00FBBC-D5BE-4B6D-BD32-19868A1E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5415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E44CD8-0BFD-4120-9B52-87757A0E5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9D3C4D-4020-4D6A-99A9-7A662877E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7FEDF85-F3BA-4854-9D91-47FF1541DD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7B0D2EB-CF06-4060-9AF9-F1293D58F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E7EA37F-750A-4014-AADA-DCB7611C1A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C4EE4B2-7DE9-43C2-BE41-31FD39CF2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89C1C50-5A6B-403F-A717-139AC717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4DE6E9D-E03C-4AEF-8C12-6735DB0F3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044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246B10-E91D-458D-828E-718FB5380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153531C-46FA-4213-85C1-B0D46326A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783EE9E-E065-4CF5-8A50-F8A563623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CF76EB-F996-4B6F-8FFE-147A22E65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124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0F5E500-CB01-4CB1-9C23-9C8E28BBC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1C863EE-148F-43A3-9489-FD7B6F318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D3DE6FE-2098-4BD6-8C6C-25FF8A61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10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EE0570-FD89-42D4-A6CD-0D5382481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65374F2-BA6C-4D2D-A76E-70191F6AF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5CE2C9A-A3F8-40AF-A509-3206CA7E7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A8E7645-9AE8-4D0B-B663-19A69EB4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E7BDA17-E576-490F-B75A-35D2D95B2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C4684E0-C03D-46A8-8581-E557BBC59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437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E8B3A7-00E9-438B-BB39-0F92542BC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92698E6-8729-407E-9823-F53381FE1C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4AC7972-5320-4D7B-88FB-5489B6956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8B2F1D4-7CEC-423F-AC39-20CBAD03E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B958BDD-984A-44E8-A252-3DA09DA15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E05B54-3871-4E43-8866-2628B9301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616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2C44A7B-48EC-40DE-83F6-A436EACA2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B4FB6D7-AF1D-4D32-B99E-D25F569C9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C26434-30EA-4D9C-9897-403C5EF867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0A2568-8B0C-4F6A-83F6-8E5710C5E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342980-44E9-41E0-B78B-9885CEC36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6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79FEB1DE-2272-4DC5-B8CA-1A6D9E06345C}"/>
              </a:ext>
            </a:extLst>
          </p:cNvPr>
          <p:cNvSpPr/>
          <p:nvPr/>
        </p:nvSpPr>
        <p:spPr>
          <a:xfrm>
            <a:off x="2643773" y="2551837"/>
            <a:ext cx="69044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우리는 미래를 꿈꾸고</a:t>
            </a:r>
            <a:endParaRPr lang="en-US" altLang="ko-KR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ko-KR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열정으로 움직인다</a:t>
            </a:r>
            <a:r>
              <a:rPr lang="en-US" altLang="ko-KR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en-US" altLang="ko-KR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86142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79FEB1DE-2272-4DC5-B8CA-1A6D9E06345C}"/>
              </a:ext>
            </a:extLst>
          </p:cNvPr>
          <p:cNvSpPr/>
          <p:nvPr/>
        </p:nvSpPr>
        <p:spPr>
          <a:xfrm>
            <a:off x="1983167" y="674400"/>
            <a:ext cx="8225665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우리는 미래를 꿈꾸고</a:t>
            </a:r>
            <a:endParaRPr lang="en-US" altLang="ko-KR" sz="88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  <a:p>
            <a:pPr algn="ctr"/>
            <a:r>
              <a:rPr lang="ko-KR" altLang="en-US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열정으로 움직인다</a:t>
            </a:r>
            <a:r>
              <a:rPr lang="en-US" altLang="ko-KR" sz="88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03863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12</Words>
  <Application>Microsoft Office PowerPoint</Application>
  <PresentationFormat>와이드스크린</PresentationFormat>
  <Paragraphs>4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테마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7</cp:revision>
  <dcterms:created xsi:type="dcterms:W3CDTF">2020-11-13T12:00:25Z</dcterms:created>
  <dcterms:modified xsi:type="dcterms:W3CDTF">2020-11-13T13:08:21Z</dcterms:modified>
</cp:coreProperties>
</file>