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" y="1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1B6947A-35D2-4C00-BD6A-5F10BF6CB4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84075A3-A291-4ECE-A279-B9C23CC2B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C2F7026-C585-44EA-9A38-7D585C8CF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9FFCA4-C211-4303-8C6D-628459427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CABBEDD-C95A-4453-A175-A3D31D9DB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35833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348A0E-29EA-45B7-8878-1E9E436A8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66C9B8-B898-400A-BE3D-A6041E81D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C0C742A-F6DA-4995-96D3-03C699435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CE714FE-C188-43F5-8917-ACA6593AA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4033A05-BE67-42CA-BED2-FDF4552B7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10811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6FFAACC-1A7C-4112-9155-8D4AE40EF4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E9A6EF2-F348-474D-B09A-573055E15A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3BFD4D3-D227-44B2-88F4-8A9F42FD0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A77807D-3854-4D45-B7D3-E2CB1F4EC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D6ECD2-DBFE-4DBE-8056-770EC7AD3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81641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6BACAE-15BF-44B4-A45C-7C75CF7B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412E241-1134-48A8-A893-F6FE080CA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48DB031-4156-4D75-BDFF-076F5C816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A79B3F8-D981-4715-98B7-717EC8219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9DE2E7C-F055-4C5B-853B-937219B90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26369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FFCBE8-2C46-442B-996D-B4FB30C0F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93D164F-041A-4531-8BF9-029B22199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26A9BDC-745A-42B5-A7A2-BC7310950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2E5A928-6A01-400E-A20D-6DD5EE809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BC25FF9-AB46-424F-A8B3-67D8CD9D8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85303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5A944F-4E55-48D2-83C6-B7FB7C1D0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AE7F422-C4A6-4AC9-8D70-9FBF6E7F47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9BD656C-C763-488B-89A3-2EDE7EBB6F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EE1A1FD-70BC-4428-B9E3-53D329807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91B97F7-E44E-4B9F-A14A-A83614B47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B39307-C64C-4996-9F22-1E9F4A331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39768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AF53FEC-B705-4015-B9BF-4305DBBDC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125F093-634E-42F1-B583-1FC2E2D176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B980253-2413-49BE-BF40-1607F65389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1CF7184-43CF-40B1-A91B-BC176EF3F7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1F989424-42CE-4853-BC61-439CBF18E5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C18DC55-6B8B-49D0-9872-7A3FF6611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F73C5FD-D112-4A66-8B12-264B22F24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E90F2D48-F792-4B56-BFBF-84B005953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1814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BAB024-6EE8-4C2B-8637-33F9CE492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BB65C07-CEFD-4361-A768-6FB6DB95C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B6DA294-2D4E-4346-9641-F40973947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4256366-E28E-4715-9AC0-ECF3F2F52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08268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0EF30BC-9309-422E-A117-261DDF1B2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29888DC-808C-4539-987A-F05E4CDA2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CB9B841-5DE8-427F-9035-8F3008E85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25511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78DD45-13FA-4CA2-9B3C-180E869D2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ADA7A69-9585-4F3D-B8FD-4BB8BC7303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C80D82-B730-4BA1-9618-AB7D0DF639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47D947A-EDD4-4FC4-A337-99F50CB89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7BEC692-8A78-4856-B450-AF97484C0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01F48A-E8A3-4338-8CBE-33D292FE5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37019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FAACC4-9957-47A8-969C-5DCA7DF1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F951254-7E31-4723-8069-CF81885C01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A444CA5-BE11-4ACB-A875-5163717F48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E81B9E9-122F-4DF4-A30B-52ED663AD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3DE56F1-6616-4F02-971C-40C0DFEDD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A6464EF-74A6-46E4-9798-7974169E2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16006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6E0BA34-9ACD-4559-ADB5-CD2387E66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64D7DB-A055-4D38-8A8F-175647B3A9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1D3EAC1-FDBC-4019-87C2-D4AFEDBDE5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7862DA8-FDDB-485D-8107-992C650C2B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07CD3D6-6986-4BAB-B17A-C31EAAE905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603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별: 꼭짓점 5개 1">
            <a:extLst>
              <a:ext uri="{FF2B5EF4-FFF2-40B4-BE49-F238E27FC236}">
                <a16:creationId xmlns:a16="http://schemas.microsoft.com/office/drawing/2014/main" id="{BF1386EC-91B5-4672-879B-044A7D323D44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별: 꼭짓점 5개 2">
            <a:extLst>
              <a:ext uri="{FF2B5EF4-FFF2-40B4-BE49-F238E27FC236}">
                <a16:creationId xmlns:a16="http://schemas.microsoft.com/office/drawing/2014/main" id="{70981367-DA27-47BF-9492-6805833491E2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별: 꼭짓점 5개 3">
            <a:extLst>
              <a:ext uri="{FF2B5EF4-FFF2-40B4-BE49-F238E27FC236}">
                <a16:creationId xmlns:a16="http://schemas.microsoft.com/office/drawing/2014/main" id="{877C12EB-147D-4E3E-8AC3-B878C39D925E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별: 꼭짓점 5개 4">
            <a:extLst>
              <a:ext uri="{FF2B5EF4-FFF2-40B4-BE49-F238E27FC236}">
                <a16:creationId xmlns:a16="http://schemas.microsoft.com/office/drawing/2014/main" id="{42479679-9C02-4CDF-B8E2-E634AA852A59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별: 꼭짓점 5개 5">
            <a:extLst>
              <a:ext uri="{FF2B5EF4-FFF2-40B4-BE49-F238E27FC236}">
                <a16:creationId xmlns:a16="http://schemas.microsoft.com/office/drawing/2014/main" id="{56CEB5A8-6DA0-4926-880C-74EB5C7084E8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별: 꼭짓점 5개 6">
            <a:extLst>
              <a:ext uri="{FF2B5EF4-FFF2-40B4-BE49-F238E27FC236}">
                <a16:creationId xmlns:a16="http://schemas.microsoft.com/office/drawing/2014/main" id="{26A3F1E7-185A-42B9-B4CF-54E1A0B817A5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별: 꼭짓점 5개 7">
            <a:extLst>
              <a:ext uri="{FF2B5EF4-FFF2-40B4-BE49-F238E27FC236}">
                <a16:creationId xmlns:a16="http://schemas.microsoft.com/office/drawing/2014/main" id="{E1AC0052-FC0C-4D47-A34F-17F4059E9619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별: 꼭짓점 5개 8">
            <a:extLst>
              <a:ext uri="{FF2B5EF4-FFF2-40B4-BE49-F238E27FC236}">
                <a16:creationId xmlns:a16="http://schemas.microsoft.com/office/drawing/2014/main" id="{66764152-C581-4EDD-8B47-5A11294AFF32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별: 꼭짓점 5개 9">
            <a:extLst>
              <a:ext uri="{FF2B5EF4-FFF2-40B4-BE49-F238E27FC236}">
                <a16:creationId xmlns:a16="http://schemas.microsoft.com/office/drawing/2014/main" id="{3B280190-40AE-4281-84CC-EFDB135AE925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별: 꼭짓점 5개 10">
            <a:extLst>
              <a:ext uri="{FF2B5EF4-FFF2-40B4-BE49-F238E27FC236}">
                <a16:creationId xmlns:a16="http://schemas.microsoft.com/office/drawing/2014/main" id="{DA3BD479-8208-452E-9424-75BC42EAE71C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별: 꼭짓점 5개 11">
            <a:extLst>
              <a:ext uri="{FF2B5EF4-FFF2-40B4-BE49-F238E27FC236}">
                <a16:creationId xmlns:a16="http://schemas.microsoft.com/office/drawing/2014/main" id="{A4F093EB-4E8D-4E1E-8A18-24BE1C686D8C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별: 꼭짓점 5개 12">
            <a:extLst>
              <a:ext uri="{FF2B5EF4-FFF2-40B4-BE49-F238E27FC236}">
                <a16:creationId xmlns:a16="http://schemas.microsoft.com/office/drawing/2014/main" id="{C63A85F8-7528-4AD9-AFA5-3BFD2BFECEBC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별: 꼭짓점 5개 13">
            <a:extLst>
              <a:ext uri="{FF2B5EF4-FFF2-40B4-BE49-F238E27FC236}">
                <a16:creationId xmlns:a16="http://schemas.microsoft.com/office/drawing/2014/main" id="{726A36A4-2232-4CD8-BA35-7BC85BA74919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별: 꼭짓점 5개 14">
            <a:extLst>
              <a:ext uri="{FF2B5EF4-FFF2-40B4-BE49-F238E27FC236}">
                <a16:creationId xmlns:a16="http://schemas.microsoft.com/office/drawing/2014/main" id="{2FEC552B-E04B-4731-B66C-013B052F2831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별: 꼭짓점 5개 15">
            <a:extLst>
              <a:ext uri="{FF2B5EF4-FFF2-40B4-BE49-F238E27FC236}">
                <a16:creationId xmlns:a16="http://schemas.microsoft.com/office/drawing/2014/main" id="{096F5067-E278-4FCB-908E-52A69392339A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046080DE-9777-4379-9830-AFBFD0A4E894}"/>
              </a:ext>
            </a:extLst>
          </p:cNvPr>
          <p:cNvSpPr/>
          <p:nvPr/>
        </p:nvSpPr>
        <p:spPr>
          <a:xfrm>
            <a:off x="0" y="1676400"/>
            <a:ext cx="12192000" cy="2590800"/>
          </a:xfrm>
          <a:prstGeom prst="roundRect">
            <a:avLst>
              <a:gd name="adj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87252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hyeran kim</dc:creator>
  <cp:lastModifiedBy>hyeran kim</cp:lastModifiedBy>
  <cp:revision>9</cp:revision>
  <dcterms:created xsi:type="dcterms:W3CDTF">2021-02-19T01:36:59Z</dcterms:created>
  <dcterms:modified xsi:type="dcterms:W3CDTF">2021-02-19T06:35:08Z</dcterms:modified>
</cp:coreProperties>
</file>