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9" r:id="rId3"/>
    <p:sldId id="257" r:id="rId4"/>
    <p:sldId id="258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0" autoAdjust="0"/>
    <p:restoredTop sz="94660"/>
  </p:normalViewPr>
  <p:slideViewPr>
    <p:cSldViewPr snapToGrid="0">
      <p:cViewPr>
        <p:scale>
          <a:sx n="75" d="100"/>
          <a:sy n="75" d="100"/>
        </p:scale>
        <p:origin x="1578" y="9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576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512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2461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48334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34165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885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038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7850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038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77020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2806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1130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2202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371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12527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119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F0F3F6-5276-4DF4-83F7-B489DCEE8639}" type="datetimeFigureOut">
              <a:rPr lang="ko-KR" altLang="en-US" smtClean="0"/>
              <a:t>2017-08-14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2A67EF5-E8DE-45AF-8863-6590F62C58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814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스마일 축제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-</a:t>
            </a:r>
            <a:r>
              <a:rPr lang="ko-KR" altLang="en-US" dirty="0" smtClean="0"/>
              <a:t>유성구</a:t>
            </a:r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717" y="1640801"/>
            <a:ext cx="4756895" cy="31365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8873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마을축제 안내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ko-KR" dirty="0"/>
              <a:t>유성은 더운 무더위가 한풀 꺾이자 </a:t>
            </a:r>
            <a:r>
              <a:rPr lang="ko-KR" altLang="ko-KR" dirty="0" err="1"/>
              <a:t>동별로</a:t>
            </a:r>
            <a:r>
              <a:rPr lang="ko-KR" altLang="ko-KR" dirty="0"/>
              <a:t> 마을축제를 준비하는 손길이 분주하다</a:t>
            </a:r>
            <a:r>
              <a:rPr lang="en-US" altLang="ko-KR" dirty="0"/>
              <a:t>. </a:t>
            </a:r>
            <a:r>
              <a:rPr lang="ko-KR" altLang="ko-KR" dirty="0"/>
              <a:t>남녀노소 구분 없이 주민 모두가 참여해 숨겨온 장기를 마음껏 발휘하고</a:t>
            </a:r>
            <a:r>
              <a:rPr lang="en-US" altLang="ko-KR" dirty="0"/>
              <a:t>, </a:t>
            </a:r>
            <a:r>
              <a:rPr lang="ko-KR" altLang="ko-KR" dirty="0"/>
              <a:t>바쁜 생활 속에서 이웃 간에 막힌 커뮤니케이션 통로를 다시 열고 있다</a:t>
            </a:r>
            <a:r>
              <a:rPr lang="en-US" altLang="ko-KR" dirty="0" smtClean="0"/>
              <a:t>.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8603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마을 축제 참여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 err="1" smtClean="0"/>
              <a:t>구즉동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구즉</a:t>
            </a:r>
            <a:r>
              <a:rPr lang="ko-KR" altLang="en-US" dirty="0" smtClean="0"/>
              <a:t> 한마당 축제</a:t>
            </a:r>
            <a:endParaRPr lang="en-US" altLang="ko-KR" dirty="0" smtClean="0"/>
          </a:p>
          <a:p>
            <a:r>
              <a:rPr lang="ko-KR" altLang="en-US" dirty="0" err="1" smtClean="0"/>
              <a:t>원신흥동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스마일 </a:t>
            </a:r>
            <a:r>
              <a:rPr lang="ko-KR" altLang="en-US" dirty="0" err="1" smtClean="0"/>
              <a:t>원신흥축제</a:t>
            </a:r>
            <a:endParaRPr lang="en-US" altLang="ko-KR" dirty="0" smtClean="0"/>
          </a:p>
          <a:p>
            <a:r>
              <a:rPr lang="ko-KR" altLang="en-US" dirty="0" err="1" smtClean="0"/>
              <a:t>노은동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노은사랑</a:t>
            </a:r>
            <a:r>
              <a:rPr lang="ko-KR" altLang="en-US" dirty="0" smtClean="0"/>
              <a:t> 한마음 축제</a:t>
            </a:r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1872309" y="3760801"/>
            <a:ext cx="728917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2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자세한 내용을 확인하려면 여기를 클릭하세요</a:t>
            </a:r>
            <a:endParaRPr lang="en-US" altLang="ko-KR" sz="28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54526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마을축제 일정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1768955"/>
              </p:ext>
            </p:extLst>
          </p:nvPr>
        </p:nvGraphicFramePr>
        <p:xfrm>
          <a:off x="2589213" y="2133600"/>
          <a:ext cx="8915400" cy="2143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>
                  <a:extLst>
                    <a:ext uri="{9D8B030D-6E8A-4147-A177-3AD203B41FA5}">
                      <a16:colId xmlns:a16="http://schemas.microsoft.com/office/drawing/2014/main" val="3245059849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011316027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133734602"/>
                    </a:ext>
                  </a:extLst>
                </a:gridCol>
                <a:gridCol w="2228850">
                  <a:extLst>
                    <a:ext uri="{9D8B030D-6E8A-4147-A177-3AD203B41FA5}">
                      <a16:colId xmlns:a16="http://schemas.microsoft.com/office/drawing/2014/main" val="23733069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일시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동별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축제명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장소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735179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8. 23.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14:00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구즉동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구즉</a:t>
                      </a: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한마당 축제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송강근린공원</a:t>
                      </a: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3177928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8. 30.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12:00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원신흥동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스마일 </a:t>
                      </a: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원신흥축제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작은내수변공원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2181223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9. 20. (</a:t>
                      </a: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토</a:t>
                      </a: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) 17:00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노은동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노은사랑 한마음축제</a:t>
                      </a:r>
                    </a:p>
                  </a:txBody>
                  <a:tcPr marL="55721" marR="5572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은구비</a:t>
                      </a:r>
                      <a:r>
                        <a:rPr lang="ko-KR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 공원</a:t>
                      </a:r>
                    </a:p>
                  </a:txBody>
                  <a:tcPr marL="55721" marR="55721" marT="0" marB="0" anchor="ctr"/>
                </a:tc>
                <a:extLst>
                  <a:ext uri="{0D108BD9-81ED-4DB2-BD59-A6C34878D82A}">
                    <a16:rowId xmlns:a16="http://schemas.microsoft.com/office/drawing/2014/main" val="872177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690010"/>
      </p:ext>
    </p:extLst>
  </p:cSld>
  <p:clrMapOvr>
    <a:masterClrMapping/>
  </p:clrMapOvr>
</p:sld>
</file>

<file path=ppt/theme/theme1.xml><?xml version="1.0" encoding="utf-8"?>
<a:theme xmlns:a="http://schemas.openxmlformats.org/drawingml/2006/main" name="줄기">
  <a:themeElements>
    <a:clrScheme name="줄기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줄기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줄기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</TotalTime>
  <Words>106</Words>
  <Application>Microsoft Office PowerPoint</Application>
  <PresentationFormat>와이드스크린</PresentationFormat>
  <Paragraphs>26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HY중고딕</vt:lpstr>
      <vt:lpstr>맑은 고딕</vt:lpstr>
      <vt:lpstr>Arial</vt:lpstr>
      <vt:lpstr>Century Gothic</vt:lpstr>
      <vt:lpstr>Times New Roman</vt:lpstr>
      <vt:lpstr>Wingdings 3</vt:lpstr>
      <vt:lpstr>줄기</vt:lpstr>
      <vt:lpstr>스마일 축제</vt:lpstr>
      <vt:lpstr>마을축제 안내</vt:lpstr>
      <vt:lpstr>마을 축제 참여</vt:lpstr>
      <vt:lpstr>마을축제 일정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스마일 축제</dc:title>
  <dc:creator>Haegang</dc:creator>
  <cp:lastModifiedBy>Haegang</cp:lastModifiedBy>
  <cp:revision>2</cp:revision>
  <dcterms:created xsi:type="dcterms:W3CDTF">2017-08-14T05:35:24Z</dcterms:created>
  <dcterms:modified xsi:type="dcterms:W3CDTF">2017-08-14T05:46:44Z</dcterms:modified>
</cp:coreProperties>
</file>