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6" autoAdjust="0"/>
    <p:restoredTop sz="94660"/>
  </p:normalViewPr>
  <p:slideViewPr>
    <p:cSldViewPr snapToGrid="0">
      <p:cViewPr varScale="1">
        <p:scale>
          <a:sx n="30" d="100"/>
          <a:sy n="30" d="100"/>
        </p:scale>
        <p:origin x="40" y="2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976A231-E41B-4E86-B7C5-A005501C6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90DD3B8-0915-4585-9A8A-01D8B6C72F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E1BADD9-1CFA-4120-95B3-DAD2101513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A5E5D-6736-4E7D-AC7A-086070C7731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E054309-2A3D-4557-96B3-26873BE7C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25C324-E16C-43DC-BFA1-413C6E2E4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0FA29-2596-402A-AA8F-3F4C213192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66441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8F5AAE7-343C-4ED7-9BD1-5C26F1058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B173A33-D55F-4B7A-8E6D-4CC545ED3F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BED8D57-15F9-4D30-879C-C168B442B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A5E5D-6736-4E7D-AC7A-086070C7731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5C6A9F8-AF64-4666-BC11-886E437EB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9931B0F-4886-4B2E-A041-AFC7AD0E9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0FA29-2596-402A-AA8F-3F4C213192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1614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E61758A5-C1CA-468C-82DC-BC8641F931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9FF0255-F59C-498A-B15C-B3710B3CAB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B1A3BEC-D80B-4373-9070-FC0E5F9221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A5E5D-6736-4E7D-AC7A-086070C7731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7761828-A0FE-4F42-B905-F9F9CE4B84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043F4E7-3F26-4C98-9565-BE68FA4FF6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0FA29-2596-402A-AA8F-3F4C213192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94853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10C42C6-92E9-4863-96E3-D917BD689F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6BB6146-DBCC-4FC1-B6B1-D8FED6E22B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A74B72B-E30B-4BA5-8F1A-AAC85CCD4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A5E5D-6736-4E7D-AC7A-086070C7731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B0A5378-A788-4D43-B021-93685E7A69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F02D052-D3F4-4442-A18E-EA20BE247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0FA29-2596-402A-AA8F-3F4C213192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34073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A12A931-F166-4307-8F3A-270C5D042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8285F97-5D91-48C7-A775-5AF437326A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8CE53F9-4217-4232-B410-2F8B316E7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A5E5D-6736-4E7D-AC7A-086070C7731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D213B49-9601-4E39-AEB7-4FE0851D7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B75297A-F2A7-4DC5-AB8D-7844689F4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0FA29-2596-402A-AA8F-3F4C213192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50998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59C7DCE-5C4D-4D76-9533-D9014174D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C392E00-1F50-40F4-B678-B37230D7AC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30CFBCF-D317-4E6F-A052-A4E35E73BD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8D45D25-FBFB-4787-AC8A-DBA8C16DF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A5E5D-6736-4E7D-AC7A-086070C7731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2FE539C-87DC-4754-9547-5DA710269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F757359-4BB8-4E43-AF0C-D71F1EC62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0FA29-2596-402A-AA8F-3F4C213192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0026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2101641-B487-460A-83F7-F57904D2B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1BE13CA-8093-4547-A748-B85FEFDE5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6D0139D-DA32-4898-9158-9FC984EFD70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FDE8A719-40A4-459C-9F03-0D7B3AD84D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1670426-6E56-4761-A4B8-B16D87D46B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9CDE43A-4852-4CC3-8008-5C500E9A3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A5E5D-6736-4E7D-AC7A-086070C7731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01C1617-9E26-4CC1-BC74-8A32B4B0BF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65290DD-A4BF-4595-A3F7-0BFCE60F2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0FA29-2596-402A-AA8F-3F4C213192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646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09251D-41A6-47B3-9EDD-6AC6BE796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9D73C06-2868-4331-BE34-8962244915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A5E5D-6736-4E7D-AC7A-086070C7731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F94444A-1971-42C9-95FA-A8EA81B6B1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B4CCA17-99CD-4547-B79B-54E47EBB7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0FA29-2596-402A-AA8F-3F4C213192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41726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77B1C89-A854-4B3F-9B12-C18E79F9B2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A5E5D-6736-4E7D-AC7A-086070C7731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588B160-5199-4CD7-BCFD-97A20655C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BE96F3F-95B9-4ED6-A61C-BE1490F718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0FA29-2596-402A-AA8F-3F4C213192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9353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D1F92E3-0D91-41E4-8DCF-4081D2C55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CE5A65E-42AA-43F3-A782-365C101C6F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FDFED466-823A-4347-B09A-1F931F3206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E69E6C0-33E9-463D-B9E6-D88153A3E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A5E5D-6736-4E7D-AC7A-086070C7731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62FDF34-87C5-4DB6-978E-EBE17D20AF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ECB46ED-A8B7-4698-87D8-D39CF67D4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0FA29-2596-402A-AA8F-3F4C213192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3335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E409FF1-F172-4AF1-860E-1FCAB1661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A7ED652-E2CD-4EFB-BC00-67FC9EE486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31703E8-85B6-4920-8B4A-8FFA2696E2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9BF4033-250F-4CA7-A921-06F2F1845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A5E5D-6736-4E7D-AC7A-086070C7731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8206062-880C-4721-8E06-D6F014A7C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EFEA5DC-6523-4E67-88E2-746632F50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30FA29-2596-402A-AA8F-3F4C213192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601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3348CDD-F1EF-4750-A21C-EDF8102BD7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2F8ECD3-B223-4FB8-AB38-4E280B32B9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4E9CB2C-1BF6-4AF1-9363-7F8C9C2077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A5E5D-6736-4E7D-AC7A-086070C7731B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E27B93-59E1-4889-B99A-3C2B3315AB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2CC9138-B68D-49CC-8157-BB67D09550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0FA29-2596-402A-AA8F-3F4C213192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61601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8542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hyeran kim</dc:creator>
  <cp:lastModifiedBy>hyeran kim</cp:lastModifiedBy>
  <cp:revision>1</cp:revision>
  <dcterms:created xsi:type="dcterms:W3CDTF">2021-05-09T10:08:28Z</dcterms:created>
  <dcterms:modified xsi:type="dcterms:W3CDTF">2021-05-09T10:09:17Z</dcterms:modified>
</cp:coreProperties>
</file>