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6" r:id="rId2"/>
    <p:sldId id="263" r:id="rId3"/>
    <p:sldId id="265" r:id="rId4"/>
    <p:sldId id="260" r:id="rId5"/>
    <p:sldId id="261" r:id="rId6"/>
    <p:sldId id="262" r:id="rId7"/>
  </p:sldIdLst>
  <p:sldSz cx="9144000" cy="6858000" type="screen4x3"/>
  <p:notesSz cx="6858000" cy="9144000"/>
  <p:defaultTextStyle>
    <a:lvl1pPr marL="0" algn="l" rtl="0" latinLnBrk="1">
      <a:defRPr lang="ko-KR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1">
      <a:defRPr lang="ko-KR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1">
      <a:defRPr lang="ko-KR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1">
      <a:defRPr lang="ko-KR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1">
      <a:defRPr lang="ko-KR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1">
      <a:defRPr lang="ko-KR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1">
      <a:defRPr lang="ko-KR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1">
      <a:defRPr lang="ko-KR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1">
      <a:defRPr lang="ko-KR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521415D9-36F7-43E2-AB2F-B90AF26B5E84}">
      <p14:sectionLst xmlns:p14="http://schemas.microsoft.com/office/powerpoint/2010/main">
        <p14:section name="도입" id="{16BC63E4-A376-42B1-A5B8-2E7C5B60E0F6}">
          <p14:sldIdLst>
            <p14:sldId id="266"/>
          </p14:sldIdLst>
        </p14:section>
        <p14:section name="내용" id="{0CDC0DFD-AC9B-429A-B647-79805506DB88}">
          <p14:sldIdLst>
            <p14:sldId id="263"/>
            <p14:sldId id="265"/>
            <p14:sldId id="260"/>
            <p14:sldId id="261"/>
          </p14:sldIdLst>
        </p14:section>
        <p14:section name="예시" id="{844B4DC5-F202-4B58-B882-9469B3A4F69E}">
          <p14:sldIdLst>
            <p14:sldId id="26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 varScale="1">
        <p:scale>
          <a:sx n="89" d="100"/>
          <a:sy n="89" d="100"/>
        </p:scale>
        <p:origin x="96" y="6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1">
              <a:defRPr lang="ko-KR" sz="1200"/>
            </a:lvl1pPr>
            <a:extLst/>
          </a:lstStyle>
          <a:p>
            <a:endParaRPr lang="ko-KR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1">
              <a:defRPr lang="ko-KR" sz="1200"/>
            </a:lvl1pPr>
            <a:extLst/>
          </a:lstStyle>
          <a:p>
            <a:fld id="{6E7D018D-748F-47BF-843A-40349A141CAC}" type="datetimeFigureOut">
              <a:rPr lang="en-US" altLang="ko-KR" smtClean="0"/>
              <a:pPr/>
              <a:t>8/17/2017</a:t>
            </a:fld>
            <a:endParaRPr lang="ko-KR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1">
              <a:defRPr lang="ko-KR" sz="1200"/>
            </a:lvl1pPr>
            <a:extLst/>
          </a:lstStyle>
          <a:p>
            <a:endParaRPr lang="ko-KR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1">
              <a:defRPr lang="ko-KR" sz="1200"/>
            </a:lvl1pPr>
            <a:extLst/>
          </a:lstStyle>
          <a:p>
            <a:fld id="{04AC5213-BACC-41AB-9B61-B40CF6C5296E}" type="slidenum">
              <a:rPr lang="ko-KR" smtClean="0"/>
              <a:pPr/>
              <a:t>‹#›</a:t>
            </a:fld>
            <a:endParaRPr 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1">
              <a:defRPr lang="ko-KR" sz="1200"/>
            </a:lvl1pPr>
            <a:extLst/>
          </a:lstStyle>
          <a:p>
            <a:endParaRPr lang="ko-KR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1">
              <a:defRPr lang="ko-KR" sz="1200"/>
            </a:lvl1pPr>
            <a:extLst/>
          </a:lstStyle>
          <a:p>
            <a:fld id="{23E9B8FB-2ABD-42C9-A6DA-A6789EAF441D}" type="datetimeFigureOut">
              <a:rPr lang="ko-KR" altLang="en-US"/>
              <a:pPr/>
              <a:t>2017-08-17</a:t>
            </a:fld>
            <a:endParaRPr lang="ko-KR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ko-KR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latinLnBrk="1"/>
            <a:r>
              <a:rPr lang="ko-KR"/>
              <a:t>마스터 텍스트 스타일을 편집합니다</a:t>
            </a:r>
          </a:p>
          <a:p>
            <a:pPr lvl="1" latinLnBrk="1"/>
            <a:r>
              <a:rPr lang="ko-KR"/>
              <a:t>둘째 수준</a:t>
            </a:r>
          </a:p>
          <a:p>
            <a:pPr lvl="2" latinLnBrk="1"/>
            <a:r>
              <a:rPr lang="ko-KR"/>
              <a:t>셋째 수준</a:t>
            </a:r>
          </a:p>
          <a:p>
            <a:pPr lvl="3" latinLnBrk="1"/>
            <a:r>
              <a:rPr lang="ko-KR"/>
              <a:t>넷째 수준</a:t>
            </a:r>
          </a:p>
          <a:p>
            <a:pPr lvl="4" latinLnBrk="1"/>
            <a:r>
              <a:rPr lang="ko-KR"/>
              <a:t>다섯째 수준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1">
              <a:defRPr lang="ko-KR" sz="1200"/>
            </a:lvl1pPr>
            <a:extLst/>
          </a:lstStyle>
          <a:p>
            <a:endParaRPr lang="ko-KR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1">
              <a:defRPr lang="ko-KR" sz="1200"/>
            </a:lvl1pPr>
            <a:extLst/>
          </a:lstStyle>
          <a:p>
            <a:fld id="{BE2A7042-DEED-4AA1-9E89-4A16B2572577}" type="slidenum">
              <a:rPr/>
              <a:pPr/>
              <a:t>‹#›</a:t>
            </a:fld>
            <a:endParaRPr 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1">
      <a:defRPr lang="ko-KR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1">
      <a:defRPr lang="ko-KR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1">
      <a:defRPr lang="ko-KR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1">
      <a:defRPr lang="ko-KR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1">
      <a:defRPr lang="ko-KR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1">
      <a:defRPr lang="ko-KR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1">
      <a:defRPr lang="ko-KR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1">
      <a:defRPr lang="ko-KR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1">
      <a:defRPr lang="ko-KR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ko-KR" smtClean="0"/>
              <a:pPr/>
              <a:t>1</a:t>
            </a:fld>
            <a:endParaRPr lang="ko-K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ko-KR" smtClean="0"/>
              <a:pPr/>
              <a:t>2</a:t>
            </a:fld>
            <a:endParaRPr lang="ko-K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ko-KR" smtClean="0"/>
              <a:pPr/>
              <a:t>3</a:t>
            </a:fld>
            <a:endParaRPr lang="ko-K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ko-KR" smtClean="0"/>
              <a:pPr/>
              <a:t>4</a:t>
            </a:fld>
            <a:endParaRPr lang="ko-K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ko-KR" smtClean="0"/>
              <a:pPr/>
              <a:t>5</a:t>
            </a:fld>
            <a:endParaRPr lang="ko-K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ko-KR" smtClean="0"/>
              <a:pPr/>
              <a:t>6</a:t>
            </a:fld>
            <a:endParaRPr lang="ko-K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앨범 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kumimoji="1" lang="ko-KR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kumimoji="1" lang="ko-KR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1" hangingPunct="1">
              <a:buFontTx/>
              <a:buNone/>
              <a:defRPr kumimoji="1" lang="ko-KR" sz="4800" baseline="0">
                <a:solidFill>
                  <a:schemeClr val="bg1"/>
                </a:solidFill>
              </a:defRPr>
            </a:lvl1pPr>
            <a:extLst/>
          </a:lstStyle>
          <a:p>
            <a:pPr lvl="0" latinLnBrk="1"/>
            <a:r>
              <a:rPr kumimoji="1" lang="ko-KR"/>
              <a:t>사진 앨범 제목을 입력하십시오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chemeClr val="bg1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/>
          <a:p>
            <a:endParaRPr kumimoji="1" lang="ko-KR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1" hangingPunct="1">
              <a:buNone/>
              <a:defRPr kumimoji="1" lang="ko-KR" sz="2000">
                <a:solidFill>
                  <a:srgbClr val="FFFFFF"/>
                </a:solidFill>
              </a:defRPr>
            </a:lvl1pPr>
          </a:lstStyle>
          <a:p>
            <a:pPr lvl="0" latinLnBrk="1"/>
            <a:r>
              <a:rPr kumimoji="1" lang="ko-KR"/>
              <a:t>날짜 또는 세부 정보를 입력하십시오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가로 구역 3개(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1" hangingPunct="1">
              <a:buFontTx/>
              <a:buNone/>
              <a:defRPr kumimoji="1" lang="ko-KR" sz="200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구역 3개(가로, 세로 혼합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세로 구역 4개(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1" hangingPunct="1">
              <a:buFontTx/>
              <a:buNone/>
              <a:defRPr kumimoji="1" lang="ko-KR" sz="16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1" hangingPunct="1">
              <a:buFontTx/>
              <a:buNone/>
              <a:defRPr kumimoji="1" lang="ko-KR" sz="16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1" hangingPunct="1">
              <a:buFontTx/>
              <a:buNone/>
              <a:defRPr kumimoji="1" lang="ko-KR" sz="16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1" hangingPunct="1">
              <a:buFontTx/>
              <a:buNone/>
              <a:defRPr kumimoji="1" lang="ko-KR" sz="16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가로 구역 4개(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1" hangingPunct="1">
              <a:buFontTx/>
              <a:buNone/>
              <a:defRPr kumimoji="1" lang="ko-KR" sz="16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1" hangingPunct="1">
              <a:buFontTx/>
              <a:buNone/>
              <a:defRPr kumimoji="1" lang="ko-KR" sz="16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1" hangingPunct="1">
              <a:buFontTx/>
              <a:buNone/>
              <a:defRPr kumimoji="1" lang="ko-KR" sz="16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1" hangingPunct="1">
              <a:buFontTx/>
              <a:buNone/>
              <a:defRPr kumimoji="1" lang="ko-KR" sz="16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세로 구역 4개(큰 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1" hangingPunct="1">
              <a:buFontTx/>
              <a:buNone/>
              <a:defRPr kumimoji="1" lang="ko-KR" sz="28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구역 4개(가로 3개, 세로 1개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구역 5개(가로 3개, 세로 2개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구역 5개(가로 2개, 세로 3개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정사각형 구역 2개(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1" hangingPunct="1">
              <a:spcBef>
                <a:spcPct val="20000"/>
              </a:spcBef>
              <a:buFontTx/>
              <a:buNone/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1" hangingPunct="1">
              <a:buFontTx/>
              <a:buNone/>
              <a:defRPr kumimoji="1" lang="ko-KR" sz="200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정사각형 구역 2개(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1" hangingPunct="1">
              <a:spcBef>
                <a:spcPct val="20000"/>
              </a:spcBef>
              <a:buFontTx/>
              <a:buNone/>
              <a:defRPr kumimoji="1" lang="ko-KR" sz="24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1" hangingPunct="1">
              <a:spcBef>
                <a:spcPct val="20000"/>
              </a:spcBef>
              <a:buFontTx/>
              <a:buNone/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1" hangingPunct="1">
              <a:buFontTx/>
              <a:buNone/>
              <a:defRPr kumimoji="1" lang="ko-KR" sz="200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1" hangingPunct="1">
              <a:buFontTx/>
              <a:buNone/>
              <a:defRPr kumimoji="1" lang="ko-KR" sz="200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가로 구역 2개(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1" hangingPunct="1">
              <a:buFontTx/>
              <a:buNone/>
              <a:defRPr kumimoji="1" lang="ko-KR" sz="24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파노라마(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1" hangingPunct="1">
              <a:spcBef>
                <a:spcPct val="20000"/>
              </a:spcBef>
              <a:buFontTx/>
              <a:buNone/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1" hangingPunct="1">
              <a:buFontTx/>
              <a:buNone/>
              <a:defRPr kumimoji="1" lang="ko-KR" sz="200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1" hangingPunct="1"/>
            <a:r>
              <a:rPr lang="ko-KR" altLang="en-US" smtClean="0"/>
              <a:t>마스터 제목 스타일 편집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1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1" hangingPunct="1"/>
            <a:r>
              <a:rPr lang="ko-KR" altLang="en-US" smtClean="0"/>
              <a:t>둘째 수준</a:t>
            </a:r>
          </a:p>
          <a:p>
            <a:pPr lvl="2" eaLnBrk="1" latinLnBrk="1" hangingPunct="1"/>
            <a:r>
              <a:rPr lang="ko-KR" altLang="en-US" smtClean="0"/>
              <a:t>셋째 수준</a:t>
            </a:r>
          </a:p>
          <a:p>
            <a:pPr lvl="3" eaLnBrk="1" latinLnBrk="1" hangingPunct="1"/>
            <a:r>
              <a:rPr lang="ko-KR" altLang="en-US" smtClean="0"/>
              <a:t>넷째 수준</a:t>
            </a:r>
          </a:p>
          <a:p>
            <a:pPr lvl="4" eaLnBrk="1" latinLnBrk="1" hangingPunct="1"/>
            <a:r>
              <a:rPr lang="ko-KR" altLang="en-US" smtClean="0"/>
              <a:t>다섯째 수준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B50E-0B48-4566-8609-C51CF752A7DF}" type="datetimeFigureOut">
              <a:rPr lang="ko-KR" altLang="en-US"/>
              <a:pPr/>
              <a:t>2017-08-17</a:t>
            </a:fld>
            <a:endParaRPr kumimoji="1" 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/>
              <a:pPr/>
              <a:t>‹#›</a:t>
            </a:fld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B50E-0B48-4566-8609-C51CF752A7DF}" type="datetimeFigureOut">
              <a:rPr lang="ko-KR" altLang="en-US"/>
              <a:pPr/>
              <a:t>2017-08-17</a:t>
            </a:fld>
            <a:endParaRPr kumimoji="1" lang="ko-K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/>
              <a:pPr/>
              <a:t>‹#›</a:t>
            </a:fld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세로(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1" hangingPunct="1">
              <a:buFontTx/>
              <a:buNone/>
              <a:defRPr kumimoji="1" lang="ko-KR" sz="200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가로(전체 화면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/>
          <a:p>
            <a:pPr marL="0" marR="0" indent="0" algn="ctr" latinLnBrk="1">
              <a:buFontTx/>
              <a:buNone/>
            </a:pPr>
            <a:r>
              <a:rPr kumimoji="1" lang="ko-KR"/>
              <a:t>전체 페이지 그림을 추가하려면 아이콘을 클릭하십시오</a:t>
            </a:r>
            <a:endParaRPr kumimoji="1" lang="ko-KR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앨범 구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kumimoji="1" lang="ko-KR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kumimoji="1" lang="ko-KR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1"/>
            <a:endParaRPr kumimoji="1" lang="ko-KR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1"/>
            <a:endParaRPr kumimoji="1" lang="ko-KR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1"/>
            <a:endParaRPr kumimoji="1" lang="ko-KR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1" hangingPunct="1">
              <a:buFontTx/>
              <a:buNone/>
              <a:defRPr kumimoji="1" lang="ko-KR" sz="1200">
                <a:solidFill>
                  <a:srgbClr val="FFFFFF"/>
                </a:solidFill>
              </a:defRPr>
            </a:lvl1pPr>
            <a:extLst/>
          </a:lstStyle>
          <a:p>
            <a:pPr lvl="0" latinLnBrk="1"/>
            <a:r>
              <a:rPr kumimoji="1" lang="ko-KR"/>
              <a:t>부제목을 입력하십시오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1" hangingPunct="1">
              <a:buFontTx/>
              <a:buNone/>
              <a:defRPr kumimoji="1" lang="ko-KR" sz="3200">
                <a:solidFill>
                  <a:srgbClr val="FFFFFF"/>
                </a:solidFill>
              </a:defRPr>
            </a:lvl1pPr>
            <a:extLst/>
          </a:lstStyle>
          <a:p>
            <a:pPr lvl="0" latinLnBrk="1"/>
            <a:r>
              <a:rPr kumimoji="1" lang="ko-KR"/>
              <a:t>구역 제목을 입력하십시오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1" hangingPunct="1">
              <a:spcBef>
                <a:spcPct val="20000"/>
              </a:spcBef>
              <a:buFontTx/>
              <a:buNone/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1" hangingPunct="1">
              <a:spcBef>
                <a:spcPct val="20000"/>
              </a:spcBef>
              <a:buFontTx/>
              <a:buNone/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세로 구역 2개(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1" hangingPunct="1">
              <a:buFontTx/>
              <a:buNone/>
              <a:defRPr kumimoji="1" lang="ko-KR" sz="18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1" hangingPunct="1">
              <a:buFontTx/>
              <a:buNone/>
              <a:defRPr kumimoji="1" lang="ko-KR" sz="18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가로 구역 2개(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1" hangingPunct="1">
              <a:buFontTx/>
              <a:buNone/>
              <a:defRPr kumimoji="1" lang="ko-KR" sz="18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1" hangingPunct="1">
              <a:buFontTx/>
              <a:buNone/>
              <a:defRPr kumimoji="1" lang="ko-KR" sz="18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구역 2개(가로, 세로 혼합, 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1" hangingPunct="1">
              <a:buFontTx/>
              <a:buNone/>
              <a:defRPr kumimoji="1" lang="ko-KR" sz="200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세로 구역 3개(캡션 포함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1" hangingPunct="1">
              <a:spcBef>
                <a:spcPct val="20000"/>
              </a:spcBef>
              <a:defRPr kumimoji="1" lang="ko-KR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1" hangingPunct="1"/>
            <a:r>
              <a:rPr lang="ko-KR" altLang="en-US" smtClean="0"/>
              <a:t>그림을 추가하려면 아이콘을 클릭하십시오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1" hangingPunct="1">
              <a:buFontTx/>
              <a:buNone/>
              <a:defRPr kumimoji="1" lang="ko-KR" sz="20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1" hangingPunct="1">
              <a:buFontTx/>
              <a:buNone/>
              <a:defRPr kumimoji="1" lang="ko-KR" sz="20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1" hangingPunct="1">
              <a:buFontTx/>
              <a:buNone/>
              <a:defRPr kumimoji="1" lang="ko-KR" sz="2000" baseline="0"/>
            </a:lvl1pPr>
            <a:extLst/>
          </a:lstStyle>
          <a:p>
            <a:pPr lvl="0" latinLnBrk="1"/>
            <a:r>
              <a:rPr kumimoji="1" lang="ko-KR"/>
              <a:t>캡션을 입력하십시오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1"/>
            <a:endParaRPr kumimoji="1" lang="ko-KR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A4431D5-1B33-458B-8AFD-CECCB0FA18CB}" type="slidenum">
              <a:rPr kumimoji="1" lang="ko-KR">
                <a:solidFill>
                  <a:srgbClr val="FFFFFF"/>
                </a:solidFill>
              </a:rPr>
              <a:pPr/>
              <a:t>‹#›</a:t>
            </a:fld>
            <a:endParaRPr kumimoji="1" lang="ko-KR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kumimoji="1"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kumimoji="1" lang="ko-KR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latinLnBrk="1"/>
            <a:endParaRPr kumimoji="1" lang="ko-KR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pPr eaLnBrk="1" latinLnBrk="1" hangingPunct="1"/>
            <a:r>
              <a:rPr kumimoji="1" lang="ko-KR" altLang="en-US" smtClean="0"/>
              <a:t>마스터 제목 스타일 편집</a:t>
            </a:r>
            <a:endParaRPr kumimoji="1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1" hangingPunct="1"/>
            <a:r>
              <a:rPr kumimoji="1" lang="ko-KR" altLang="en-US" smtClean="0"/>
              <a:t>마스터 텍스트 스타일을 편집합니다</a:t>
            </a:r>
          </a:p>
          <a:p>
            <a:pPr lvl="1" eaLnBrk="1" latinLnBrk="1" hangingPunct="1"/>
            <a:r>
              <a:rPr kumimoji="1" lang="ko-KR" altLang="en-US" smtClean="0"/>
              <a:t>둘째 수준</a:t>
            </a:r>
          </a:p>
          <a:p>
            <a:pPr lvl="2" eaLnBrk="1" latinLnBrk="1" hangingPunct="1"/>
            <a:r>
              <a:rPr kumimoji="1" lang="ko-KR" altLang="en-US" smtClean="0"/>
              <a:t>셋째 수준</a:t>
            </a:r>
          </a:p>
          <a:p>
            <a:pPr lvl="3" eaLnBrk="1" latinLnBrk="1" hangingPunct="1"/>
            <a:r>
              <a:rPr kumimoji="1" lang="ko-KR" altLang="en-US" smtClean="0"/>
              <a:t>넷째 수준</a:t>
            </a:r>
          </a:p>
          <a:p>
            <a:pPr lvl="4" eaLnBrk="1" latinLnBrk="1" hangingPunct="1"/>
            <a:r>
              <a:rPr kumimoji="1" lang="ko-KR" altLang="en-US" smtClean="0"/>
              <a:t>다섯째 수준</a:t>
            </a:r>
            <a:endParaRPr kumimoji="1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1" hangingPunct="1">
              <a:defRPr kumimoji="1" lang="ko-KR" sz="1200">
                <a:solidFill>
                  <a:schemeClr val="bg1"/>
                </a:solidFill>
              </a:defRPr>
            </a:lvl1pPr>
            <a:extLst/>
          </a:lstStyle>
          <a:p>
            <a:pPr algn="r" latinLnBrk="1"/>
            <a:fld id="{9668B50E-0B48-4566-8609-C51CF752A7DF}" type="datetimeFigureOut">
              <a:rPr kumimoji="1" lang="en-US" altLang="ko-KR">
                <a:solidFill>
                  <a:schemeClr val="bg1"/>
                </a:solidFill>
              </a:rPr>
              <a:pPr algn="r" latinLnBrk="1"/>
              <a:t>8/17/2017</a:t>
            </a:fld>
            <a:endParaRPr kumimoji="1" lang="ko-KR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1" hangingPunct="1">
              <a:defRPr kumimoji="1" lang="ko-KR" sz="1200">
                <a:solidFill>
                  <a:schemeClr val="bg1"/>
                </a:solidFill>
              </a:defRPr>
            </a:lvl1pPr>
            <a:extLst/>
          </a:lstStyle>
          <a:p>
            <a:pPr algn="l" latinLnBrk="1"/>
            <a:endParaRPr kumimoji="1" lang="ko-KR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1" hangingPunct="1">
              <a:defRPr kumimoji="1" lang="ko-KR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1" lang="ko-KR">
                <a:solidFill>
                  <a:schemeClr val="bg1"/>
                </a:solidFill>
              </a:rPr>
              <a:pPr/>
              <a:t>‹#›</a:t>
            </a:fld>
            <a:endParaRPr kumimoji="1" lang="ko-KR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1"/>
            <a:endParaRPr kumimoji="1" 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latinLnBrk="1" hangingPunct="1">
        <a:spcBef>
          <a:spcPct val="0"/>
        </a:spcBef>
        <a:buNone/>
        <a:defRPr kumimoji="1" lang="ko-KR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1" hangingPunct="1">
        <a:spcBef>
          <a:spcPct val="20000"/>
        </a:spcBef>
        <a:buFont typeface="Arial"/>
        <a:buChar char="•"/>
        <a:defRPr kumimoji="1" lang="ko-KR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1" hangingPunct="1">
        <a:spcBef>
          <a:spcPct val="20000"/>
        </a:spcBef>
        <a:buFont typeface="Arial"/>
        <a:buChar char="–"/>
        <a:defRPr kumimoji="1" lang="ko-KR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1" hangingPunct="1">
        <a:spcBef>
          <a:spcPct val="20000"/>
        </a:spcBef>
        <a:buFont typeface="Arial"/>
        <a:buChar char="•"/>
        <a:defRPr kumimoji="1" lang="ko-KR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1" hangingPunct="1">
        <a:spcBef>
          <a:spcPct val="20000"/>
        </a:spcBef>
        <a:buFont typeface="Arial"/>
        <a:buChar char="–"/>
        <a:defRPr kumimoji="1" lang="ko-KR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1" hangingPunct="1">
        <a:spcBef>
          <a:spcPct val="20000"/>
        </a:spcBef>
        <a:buFont typeface="Arial"/>
        <a:buChar char="»"/>
        <a:defRPr kumimoji="1" lang="ko-KR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1" hangingPunct="1">
        <a:spcBef>
          <a:spcPct val="20000"/>
        </a:spcBef>
        <a:buFont typeface="Arial"/>
        <a:buChar char="•"/>
        <a:defRPr kumimoji="1" lang="ko-KR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1" hangingPunct="1">
        <a:spcBef>
          <a:spcPct val="20000"/>
        </a:spcBef>
        <a:buFont typeface="Arial"/>
        <a:buChar char="•"/>
        <a:defRPr kumimoji="1" lang="ko-KR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1" hangingPunct="1">
        <a:spcBef>
          <a:spcPct val="20000"/>
        </a:spcBef>
        <a:buFont typeface="Arial"/>
        <a:buChar char="•"/>
        <a:defRPr kumimoji="1" lang="ko-KR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1" hangingPunct="1">
        <a:spcBef>
          <a:spcPct val="20000"/>
        </a:spcBef>
        <a:buFont typeface="Arial"/>
        <a:buChar char="•"/>
        <a:defRPr kumimoji="1" lang="ko-KR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1" hangingPunct="1">
        <a:defRPr kumimoji="1" lang="ko-KR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1" lang="ko-KR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1" lang="ko-KR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1" lang="ko-KR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1" lang="ko-KR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1" lang="ko-KR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1" lang="ko-KR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1" lang="ko-KR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1" lang="ko-KR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ko-KR"/>
              <a:t>현대 사진 앨범</a:t>
            </a:r>
          </a:p>
        </p:txBody>
      </p:sp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/>
          <a:srcRect l="6255" r="6255"/>
          <a:stretch>
            <a:fillRect/>
          </a:stretch>
        </p:blipFill>
        <p:spPr/>
      </p:pic>
      <p:sp>
        <p:nvSpPr>
          <p:cNvPr id="7" name="Rectangle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ko-K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l"/>
            </a:pPr>
            <a:r>
              <a:rPr lang="ko-KR"/>
              <a:t>이 사진 앨범에는 편리한 앨범 제작을 위한 예제 페이지가 포함되어 있습니다.</a:t>
            </a:r>
          </a:p>
          <a:p>
            <a:pPr>
              <a:buFont typeface="Wingdings" pitchFamily="2" charset="2"/>
              <a:buChar char="l"/>
            </a:pPr>
            <a:endParaRPr lang="ko-KR"/>
          </a:p>
          <a:p>
            <a:pPr>
              <a:buFont typeface="Wingdings" pitchFamily="2" charset="2"/>
              <a:buChar char="l"/>
            </a:pPr>
            <a:r>
              <a:rPr lang="ko-KR"/>
              <a:t>나만의 페이지를 추가하려면 </a:t>
            </a:r>
            <a:r>
              <a:rPr lang="ko-KR" b="1"/>
              <a:t>홈 </a:t>
            </a:r>
            <a:r>
              <a:rPr lang="ko-KR"/>
              <a:t>탭을 클릭한 다음 </a:t>
            </a:r>
            <a:r>
              <a:rPr lang="ko-KR" b="1"/>
              <a:t>새 슬라이드</a:t>
            </a:r>
            <a:r>
              <a:rPr lang="ko-KR"/>
              <a:t> 갤러리를 클릭하십시오.</a:t>
            </a:r>
          </a:p>
          <a:p>
            <a:pPr>
              <a:buFont typeface="Wingdings" pitchFamily="2" charset="2"/>
              <a:buChar char="l"/>
            </a:pPr>
            <a:endParaRPr lang="ko-KR"/>
          </a:p>
        </p:txBody>
      </p:sp>
      <p:pic>
        <p:nvPicPr>
          <p:cNvPr id="8" name="j0321055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t="2556" b="2556"/>
          <a:stretch>
            <a:fillRect/>
          </a:stretch>
        </p:blipFill>
        <p:spPr>
          <a:xfrm>
            <a:off x="304800" y="228600"/>
            <a:ext cx="4754563" cy="63246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가로로 말린 두루마리 모양 1"/>
          <p:cNvSpPr/>
          <p:nvPr/>
        </p:nvSpPr>
        <p:spPr>
          <a:xfrm>
            <a:off x="5436096" y="3212976"/>
            <a:ext cx="2808312" cy="1800200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ko-KR"/>
              <a:t>…그런 다음 그림 및 캡션을 추가할 자리 표시자를 클릭하십시오.</a:t>
            </a:r>
          </a:p>
        </p:txBody>
      </p:sp>
      <p:sp>
        <p:nvSpPr>
          <p:cNvPr id="4" name="Rectangle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ko-KR" dirty="0"/>
              <a:t>레이아웃 선택…</a:t>
            </a:r>
          </a:p>
        </p:txBody>
      </p:sp>
      <p:pic>
        <p:nvPicPr>
          <p:cNvPr id="10" name="j0341658.jpg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/>
          <a:srcRect t="16826" b="16826"/>
          <a:stretch>
            <a:fillRect/>
          </a:stretch>
        </p:blipFill>
        <p:spPr>
          <a:xfrm>
            <a:off x="434975" y="1123950"/>
            <a:ext cx="2362200" cy="21971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  <p:pic>
        <p:nvPicPr>
          <p:cNvPr id="18" name="crop_j0175548.png"/>
          <p:cNvPicPr>
            <a:picLocks noGrp="1" noChangeAspect="1"/>
          </p:cNvPicPr>
          <p:nvPr>
            <p:ph type="pic" sz="quarter" idx="18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949575" y="1698625"/>
            <a:ext cx="2209800" cy="22098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  <p:pic>
        <p:nvPicPr>
          <p:cNvPr id="9" name="j0321087.jpg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print"/>
          <a:srcRect l="14333" r="14333"/>
          <a:stretch>
            <a:fillRect/>
          </a:stretch>
        </p:blipFill>
        <p:spPr>
          <a:xfrm>
            <a:off x="5312229" y="1340768"/>
            <a:ext cx="2209800" cy="22098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/>
          <p:cNvSpPr>
            <a:spLocks noGrp="1"/>
          </p:cNvSpPr>
          <p:nvPr>
            <p:ph type="body" sz="quarter" idx="11"/>
          </p:nvPr>
        </p:nvSpPr>
        <p:spPr>
          <a:xfrm>
            <a:off x="5105400" y="228600"/>
            <a:ext cx="3200400" cy="3810000"/>
          </a:xfrm>
        </p:spPr>
        <p:txBody>
          <a:bodyPr/>
          <a:lstStyle/>
          <a:p>
            <a:r>
              <a:rPr lang="ko-KR" b="1"/>
              <a:t>그림 도구 | 서식 </a:t>
            </a:r>
            <a:r>
              <a:rPr lang="ko-KR"/>
              <a:t>탭에서 프레임을 만들고 대비와 밝기를 조정하거나 제대로 보이도록 그림을 자르는 것과 같이 그림을 수정할 수 있습니다.</a:t>
            </a:r>
          </a:p>
        </p:txBody>
      </p:sp>
      <p:pic>
        <p:nvPicPr>
          <p:cNvPr id="6" name="j0321055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duotone>
              <a:srgbClr val="000000"/>
              <a:schemeClr val="accent5"/>
            </a:duotone>
          </a:blip>
          <a:srcRect t="2556" b="2556"/>
          <a:stretch>
            <a:fillRect/>
          </a:stretch>
        </p:blipFill>
        <p:spPr>
          <a:xfrm>
            <a:off x="304800" y="228600"/>
            <a:ext cx="4754563" cy="63246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body" sz="quarter" idx="13"/>
          </p:nvPr>
        </p:nvSpPr>
        <p:spPr>
          <a:xfrm>
            <a:off x="228600" y="4343400"/>
            <a:ext cx="2590800" cy="1295400"/>
          </a:xfrm>
        </p:spPr>
        <p:txBody>
          <a:bodyPr/>
          <a:lstStyle/>
          <a:p>
            <a:r>
              <a:rPr lang="ko-KR"/>
              <a:t>그림 빠른 스타일은 한 번 클릭으로 멋진 “프레임”을 제공합니다.</a:t>
            </a:r>
          </a:p>
        </p:txBody>
      </p:sp>
      <p:pic>
        <p:nvPicPr>
          <p:cNvPr id="7" name="그림 개체 틀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66" r="24766"/>
          <a:stretch>
            <a:fillRect/>
          </a:stretch>
        </p:blipFill>
        <p:spPr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8" name="그림 개체 틀 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>
            <a:fillRect/>
          </a:stretch>
        </p:blipFill>
        <p:spPr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그림 개체 틀 8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71" r="24871"/>
          <a:stretch>
            <a:fillRect/>
          </a:stretch>
        </p:blipFill>
        <p:spPr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/>
          <a:srcRect l="5333" r="5333"/>
          <a:stretch>
            <a:fillRect/>
          </a:stretch>
        </p:blipFill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6" name="j0321087.jpg"/>
          <p:cNvPicPr>
            <a:picLocks noGrp="1" noChangeAspect="1"/>
          </p:cNvPicPr>
          <p:nvPr>
            <p:ph type="pic" sz="quarter" idx="26"/>
          </p:nvPr>
        </p:nvPicPr>
        <p:blipFill>
          <a:blip r:embed="rId4" cstate="print"/>
          <a:srcRect l="26367" r="26367"/>
          <a:stretch>
            <a:fillRect/>
          </a:stretch>
        </p:blipFill>
        <p:spPr>
          <a:xfrm>
            <a:off x="228600" y="228600"/>
            <a:ext cx="20701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101.jpg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/>
          <a:srcRect l="3556" r="3556"/>
          <a:stretch>
            <a:fillRect/>
          </a:stretch>
        </p:blipFill>
        <p:spPr>
          <a:xfrm>
            <a:off x="228600" y="3429000"/>
            <a:ext cx="20701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/>
          <a:srcRect l="2444" r="2444"/>
          <a:stretch>
            <a:fillRect/>
          </a:stretch>
        </p:blipFill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5" name="j0321089.jpg"/>
          <p:cNvPicPr>
            <a:picLocks noGrp="1" noChangeAspect="1"/>
          </p:cNvPicPr>
          <p:nvPr>
            <p:ph type="pic" sz="quarter" idx="27"/>
          </p:nvPr>
        </p:nvPicPr>
        <p:blipFill>
          <a:blip r:embed="rId7" cstate="print"/>
          <a:srcRect l="2444" r="2444"/>
          <a:stretch>
            <a:fillRect/>
          </a:stretch>
        </p:blipFill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temporaryPhotoAlbu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81</Words>
  <Application>Microsoft Office PowerPoint</Application>
  <PresentationFormat>화면 슬라이드 쇼(4:3)</PresentationFormat>
  <Paragraphs>14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맑은 고딕</vt:lpstr>
      <vt:lpstr>Arial</vt:lpstr>
      <vt:lpstr>Calibri</vt:lpstr>
      <vt:lpstr>Wingdings</vt:lpstr>
      <vt:lpstr>ContemporaryPhotoAlbum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MOS_PowerPoint</dc:title>
  <dc:creator/>
  <cp:lastModifiedBy/>
  <cp:revision>1</cp:revision>
  <dcterms:created xsi:type="dcterms:W3CDTF">2009-12-01T08:12:56Z</dcterms:created>
  <dcterms:modified xsi:type="dcterms:W3CDTF">2017-08-17T02:42:14Z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1042</vt:i4>
  </property>
  <property fmtid="{D5CDD505-2E9C-101B-9397-08002B2CF9AE}" pid="3" name="_Version">
    <vt:lpwstr>12.0.4518</vt:lpwstr>
  </property>
</Properties>
</file>