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6"/>
  </p:notesMasterIdLst>
  <p:handoutMasterIdLst>
    <p:handoutMasterId r:id="rId7"/>
  </p:handoutMasterIdLst>
  <p:sldIdLst>
    <p:sldId id="265" r:id="rId5"/>
  </p:sldIdLst>
  <p:sldSz cx="12188825" cy="6858000"/>
  <p:notesSz cx="6858000" cy="9144000"/>
  <p:defaultTextStyle>
    <a:defPPr rtl="0">
      <a:defRPr lang="ko-kr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9" pos="3839" userDrawn="1">
          <p15:clr>
            <a:srgbClr val="A4A3A4"/>
          </p15:clr>
        </p15:guide>
        <p15:guide id="10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7436" autoAdjust="0"/>
  </p:normalViewPr>
  <p:slideViewPr>
    <p:cSldViewPr showGuides="1">
      <p:cViewPr varScale="1">
        <p:scale>
          <a:sx n="67" d="100"/>
          <a:sy n="67" d="100"/>
        </p:scale>
        <p:origin x="644" y="60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00" d="100"/>
          <a:sy n="100" d="100"/>
        </p:scale>
        <p:origin x="2802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ko-KR" altLang="en-US" dirty="0">
              <a:solidFill>
                <a:schemeClr val="tx2"/>
              </a:solidFill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F02AD9D8-FEE3-49BB-8DDD-6F598CEE6BE7}" type="datetime1">
              <a:rPr lang="ko-KR" altLang="en-US" smtClean="0">
                <a:solidFill>
                  <a:schemeClr val="tx2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t>2020-11-12</a:t>
            </a:fld>
            <a:endParaRPr lang="ko-KR" altLang="en-US" dirty="0">
              <a:solidFill>
                <a:schemeClr val="tx2"/>
              </a:solidFill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ko-KR" altLang="en-US" dirty="0">
              <a:solidFill>
                <a:schemeClr val="tx2"/>
              </a:solidFill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CFD77566-CD65-4859-9FA1-43956DC85B8C}" type="slidenum">
              <a:rPr lang="en-US" altLang="ko-KR" smtClean="0">
                <a:solidFill>
                  <a:schemeClr val="tx2"/>
                </a:solidFill>
                <a:latin typeface="malgun gothic" panose="020B0503020000020004" pitchFamily="50" charset="-127"/>
                <a:ea typeface="malgun gothic" panose="020B0503020000020004" pitchFamily="50" charset="-127"/>
              </a:rPr>
              <a:pPr algn="r" rtl="0"/>
              <a:t>‹#›</a:t>
            </a:fld>
            <a:endParaRPr lang="ko-KR" altLang="en-US" dirty="0">
              <a:solidFill>
                <a:schemeClr val="tx2"/>
              </a:solidFill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>
                <a:solidFill>
                  <a:schemeClr val="tx2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>
                <a:solidFill>
                  <a:schemeClr val="tx2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0F823CF3-533B-4CDE-A512-0D0C4479250A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ko-KR" altLang="en-US" noProof="0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ko-KR" altLang="en-US" dirty="0"/>
              <a:t>마스터 텍스트 스타일을 편집합니다</a:t>
            </a:r>
            <a:endParaRPr lang="ko-KR" altLang="en-US" noProof="0" dirty="0"/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>
                <a:solidFill>
                  <a:schemeClr val="tx2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>
                <a:solidFill>
                  <a:schemeClr val="tx2"/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B8796F01-7154-41E0-B48B-A6921757531A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2"/>
        </a:solidFill>
        <a:latin typeface="malgun gothic" panose="020B0503020000020004" pitchFamily="50" charset="-127"/>
        <a:ea typeface="malgun gothic" panose="020B0503020000020004" pitchFamily="50" charset="-127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672383" y="1498601"/>
            <a:ext cx="7008574" cy="3298825"/>
          </a:xfrm>
        </p:spPr>
        <p:txBody>
          <a:bodyPr rtlCol="0">
            <a:normAutofit/>
          </a:bodyPr>
          <a:lstStyle>
            <a:lvl1pPr algn="l" rtl="0">
              <a:lnSpc>
                <a:spcPct val="90000"/>
              </a:lnSpc>
              <a:defRPr sz="5400" cap="none" baseline="0"/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4672383" y="4927600"/>
            <a:ext cx="7008574" cy="1244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>
                <a:solidFill>
                  <a:schemeClr val="tx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ko-KR" altLang="en-US" noProof="0"/>
              <a:t>클릭하여 마스터 부제목 스타일 편집</a:t>
            </a:r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222770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1pPr rtl="0"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</a:lstStyle>
          <a:p>
            <a:pPr lvl="0" rtl="0"/>
            <a:r>
              <a:rPr lang="ko-KR" altLang="en-US" noProof="0" dirty="0"/>
              <a:t>마스터 텍스트 스타일을 편집합니다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4789D739-0FA3-4DAE-93B1-6F7D375731E9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noProof="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591C5AD9-787D-40FA-8A4D-16A055B9AF81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01043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9852633" y="274638"/>
            <a:ext cx="1422030" cy="5897561"/>
          </a:xfrm>
        </p:spPr>
        <p:txBody>
          <a:bodyPr vert="eaVert"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 hasCustomPrompt="1"/>
          </p:nvPr>
        </p:nvSpPr>
        <p:spPr>
          <a:xfrm>
            <a:off x="1117309" y="274638"/>
            <a:ext cx="8532178" cy="5897561"/>
          </a:xfrm>
        </p:spPr>
        <p:txBody>
          <a:bodyPr vert="eaVert" rtlCol="0"/>
          <a:lstStyle>
            <a:lvl1pPr rtl="0"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</a:lstStyle>
          <a:p>
            <a:pPr lvl="0" rtl="0"/>
            <a:r>
              <a:rPr lang="ko-KR" altLang="en-US" noProof="0" dirty="0"/>
              <a:t>마스터 텍스트 스타일을 편집합니다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63BCC256-2649-47AC-B4DA-0D6938773C80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noProof="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591C5AD9-787D-40FA-8A4D-16A055B9AF81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6507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 rtl="0">
              <a:defRPr/>
            </a:lvl1pPr>
            <a:lvl5pPr algn="l" rtl="0">
              <a:defRPr/>
            </a:lvl5pPr>
            <a:lvl6pPr algn="l" rtl="0">
              <a:defRPr/>
            </a:lvl6pPr>
            <a:lvl7pPr algn="l" rtl="0">
              <a:defRPr baseline="0"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ko-KR" altLang="en-US" noProof="0" dirty="0"/>
              <a:t>마스터 텍스트 스타일을 편집합니다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D07E8D6-57B7-40BD-9B08-FABCF35FA580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A60BA0E-20D0-4E7C-B286-26C960A6788F}" type="slidenum">
              <a:rPr lang="en-US" altLang="ko-KR" noProof="0" smtClean="0"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563524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12589" y="4445000"/>
            <a:ext cx="7008574" cy="1930400"/>
          </a:xfrm>
        </p:spPr>
        <p:txBody>
          <a:bodyPr rtlCol="0" anchor="t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812589" y="3124200"/>
            <a:ext cx="7008574" cy="1296987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ko-KR" altLang="en-US" noProof="0" dirty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4196340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 hasCustomPrompt="1"/>
          </p:nvPr>
        </p:nvSpPr>
        <p:spPr>
          <a:xfrm>
            <a:off x="111730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algn="l" rtl="0">
              <a:defRPr sz="2000"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 marL="2011328"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ko-KR" altLang="en-US" noProof="0" dirty="0"/>
              <a:t>마스터 텍스트 스타일을 편집합니다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6297559" y="1701800"/>
            <a:ext cx="4977104" cy="4470400"/>
          </a:xfrm>
        </p:spPr>
        <p:txBody>
          <a:bodyPr rtlCol="0">
            <a:normAutofit/>
          </a:bodyPr>
          <a:lstStyle>
            <a:lvl1pPr algn="l" rtl="0">
              <a:defRPr sz="24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algn="l" rtl="0">
              <a:defRPr sz="2000"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 marL="2011328"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ko-KR" altLang="en-US" noProof="0" dirty="0"/>
              <a:t>마스터 텍스트 스타일을 편집합니다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FDFB4011-E19E-4D99-AB03-203F87F74DD7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noProof="0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EB37DED6-D4C7-42EE-AB49-D2E39E64FDE4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4893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112137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ko-KR" altLang="en-US" noProof="0" dirty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 hasCustomPrompt="1"/>
          </p:nvPr>
        </p:nvSpPr>
        <p:spPr>
          <a:xfrm>
            <a:off x="111730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 marL="2011328"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ko-KR" altLang="en-US" dirty="0"/>
              <a:t>마스터 텍스트 스타일을 편집합니다</a:t>
            </a:r>
            <a:endParaRPr lang="ko-KR" altLang="en-US" noProof="0" dirty="0"/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 hasCustomPrompt="1"/>
          </p:nvPr>
        </p:nvSpPr>
        <p:spPr>
          <a:xfrm>
            <a:off x="6301622" y="1608836"/>
            <a:ext cx="4973041" cy="512064"/>
          </a:xfrm>
        </p:spPr>
        <p:txBody>
          <a:bodyPr rtlCol="0" anchor="b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1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ko-KR" altLang="en-US" dirty="0"/>
              <a:t>마스터 텍스트 스타일을 편집합니다</a:t>
            </a:r>
            <a:endParaRPr lang="ko-KR" altLang="en-US" noProof="0" dirty="0"/>
          </a:p>
        </p:txBody>
      </p:sp>
      <p:sp>
        <p:nvSpPr>
          <p:cNvPr id="6" name="내용 개체 틀 5"/>
          <p:cNvSpPr>
            <a:spLocks noGrp="1"/>
          </p:cNvSpPr>
          <p:nvPr>
            <p:ph sz="quarter" idx="4" hasCustomPrompt="1"/>
          </p:nvPr>
        </p:nvSpPr>
        <p:spPr>
          <a:xfrm>
            <a:off x="6297559" y="2209800"/>
            <a:ext cx="4977104" cy="3962400"/>
          </a:xfrm>
        </p:spPr>
        <p:txBody>
          <a:bodyPr rtlCol="0">
            <a:normAutofit/>
          </a:bodyPr>
          <a:lstStyle>
            <a:lvl1pPr algn="l" rtl="0">
              <a:defRPr sz="20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 marL="2011328"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  <a:lvl6pPr marL="2011328" algn="l" rtl="0">
              <a:defRPr sz="1800"/>
            </a:lvl6pPr>
            <a:lvl7pPr marL="2011328" algn="l" rtl="0">
              <a:defRPr sz="1800"/>
            </a:lvl7pPr>
            <a:lvl8pPr marL="2011328" algn="l" rtl="0">
              <a:defRPr sz="1800"/>
            </a:lvl8pPr>
            <a:lvl9pPr marL="2011328" algn="l" rtl="0">
              <a:defRPr sz="1800"/>
            </a:lvl9pPr>
          </a:lstStyle>
          <a:p>
            <a:pPr lvl="0" rtl="0"/>
            <a:r>
              <a:rPr lang="ko-KR" altLang="en-US" dirty="0"/>
              <a:t>마스터 텍스트 스타일을 편집합니다</a:t>
            </a:r>
            <a:endParaRPr lang="ko-KR" altLang="en-US" noProof="0" dirty="0"/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B8323356-94F0-4D95-8F9B-F6D089B8DED5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EB37DED6-D4C7-42EE-AB49-D2E39E64FDE4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55283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D5AA4031-67C5-4E20-8266-01F57550677B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EB37DED6-D4C7-42EE-AB49-D2E39E64FDE4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16763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비어 있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33F7867-3E2A-47E8-87F7-FC7D40E901F7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ko-KR" altLang="en-US" noProof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en-US" altLang="ko-KR" noProof="0" smtClean="0"/>
              <a:t>‹#›</a:t>
            </a:fld>
            <a:endParaRPr lang="en-US" altLang="ko-KR" noProof="0" dirty="0"/>
          </a:p>
        </p:txBody>
      </p:sp>
    </p:spTree>
    <p:extLst>
      <p:ext uri="{BB962C8B-B14F-4D97-AF65-F5344CB8AC3E}">
        <p14:creationId xmlns:p14="http://schemas.microsoft.com/office/powerpoint/2010/main" val="206873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3961368" y="0"/>
            <a:ext cx="7922736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ko-KR" altLang="en-US" noProof="0" dirty="0"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04721" y="1701800"/>
            <a:ext cx="3351927" cy="2844800"/>
          </a:xfrm>
        </p:spPr>
        <p:txBody>
          <a:bodyPr rtlCol="0" anchor="b">
            <a:normAutofit/>
          </a:bodyPr>
          <a:lstStyle>
            <a:lvl1pPr algn="l" rtl="0">
              <a:defRPr sz="2000" b="1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4469236" y="482600"/>
            <a:ext cx="6805427" cy="5892800"/>
          </a:xfrm>
        </p:spPr>
        <p:txBody>
          <a:bodyPr rtlCol="0">
            <a:normAutofit/>
          </a:bodyPr>
          <a:lstStyle>
            <a:lvl1pPr algn="l" rtl="0">
              <a:defRPr sz="24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algn="l" rtl="0">
              <a:defRPr sz="2000">
                <a:latin typeface="malgun gothic" panose="020B0503020000020004" pitchFamily="50" charset="-127"/>
                <a:ea typeface="malgun gothic" panose="020B0503020000020004" pitchFamily="50" charset="-127"/>
              </a:defRPr>
            </a:lvl2pPr>
            <a:lvl3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3pPr>
            <a:lvl4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4pPr>
            <a:lvl5pPr algn="l" rtl="0">
              <a:defRPr sz="1800">
                <a:latin typeface="malgun gothic" panose="020B0503020000020004" pitchFamily="50" charset="-127"/>
                <a:ea typeface="malgun gothic" panose="020B0503020000020004" pitchFamily="50" charset="-127"/>
              </a:defRPr>
            </a:lvl5pPr>
            <a:lvl6pPr algn="l" rtl="0">
              <a:defRPr sz="1800"/>
            </a:lvl6pPr>
            <a:lvl7pPr algn="l" rtl="0">
              <a:defRPr sz="1800"/>
            </a:lvl7pPr>
            <a:lvl8pPr algn="l" rtl="0">
              <a:defRPr sz="1800"/>
            </a:lvl8pPr>
            <a:lvl9pPr algn="l" rtl="0">
              <a:defRPr sz="1800"/>
            </a:lvl9pPr>
          </a:lstStyle>
          <a:p>
            <a:pPr lvl="0" rtl="0"/>
            <a:r>
              <a:rPr lang="ko-KR" altLang="en-US" dirty="0"/>
              <a:t>마스터 텍스트 스타일을 편집합니다</a:t>
            </a:r>
            <a:endParaRPr lang="ko-KR" altLang="en-US" noProof="0" dirty="0"/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 hasCustomPrompt="1"/>
          </p:nvPr>
        </p:nvSpPr>
        <p:spPr>
          <a:xfrm>
            <a:off x="304721" y="4648200"/>
            <a:ext cx="3351927" cy="17272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1200"/>
              </a:spcBef>
              <a:buNone/>
              <a:defRPr sz="16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ko-KR" altLang="en-US" dirty="0"/>
              <a:t>마스터 텍스트 스타일을 편집합니다</a:t>
            </a:r>
            <a:endParaRPr lang="ko-KR" altLang="en-US" noProof="0" dirty="0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1EC76C06-CC80-40D2-8314-E864EE1E5657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2DFBB78A-01B4-41F2-96B0-677A4A282832}" type="slidenum">
              <a:rPr lang="en-US" altLang="ko-KR" smtClean="0"/>
              <a:pPr/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96807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2082258" y="0"/>
            <a:ext cx="802431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ko-KR" altLang="en-US" noProof="0" dirty="0"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437765" y="4800600"/>
            <a:ext cx="7313295" cy="762000"/>
          </a:xfrm>
        </p:spPr>
        <p:txBody>
          <a:bodyPr rtlCol="0" anchor="b">
            <a:normAutofit/>
          </a:bodyPr>
          <a:lstStyle>
            <a:lvl1pPr algn="l" rtl="0">
              <a:defRPr sz="2000" b="1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pPr rtl="0"/>
            <a:r>
              <a:rPr lang="ko-KR" altLang="en-US" noProof="0"/>
              <a:t>마스터 제목 스타일 편집</a:t>
            </a:r>
            <a:endParaRPr lang="ko-KR" altLang="en-US" noProof="0" dirty="0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437765" y="279401"/>
            <a:ext cx="7313295" cy="4448175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8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ko-KR" altLang="en-US" noProof="0"/>
              <a:t>그림을 추가하려면 아이콘을 클릭하십시오</a:t>
            </a:r>
            <a:endParaRPr lang="en-US" altLang="ko-KR" noProof="0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437765" y="5562600"/>
            <a:ext cx="7313295" cy="8128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1600"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ko-KR" altLang="en-US" noProof="0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B5CEA7E4-6235-49C9-9C31-ADBB9F3A7F67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2DFBB78A-01B4-41F2-96B0-677A4A282832}" type="slidenum">
              <a:rPr lang="en-US" altLang="ko-KR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1337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304721" y="0"/>
            <a:ext cx="11579384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9" tIns="60949" rIns="121899" bIns="60949" rtlCol="0" anchor="ctr"/>
          <a:lstStyle/>
          <a:p>
            <a:pPr algn="ctr" rtl="0"/>
            <a:endParaRPr lang="ko-KR" altLang="en-US" noProof="0" dirty="0">
              <a:latin typeface="malgun gothic" panose="020B0503020000020004" pitchFamily="50" charset="-127"/>
              <a:ea typeface="malgun gothic" panose="020B0503020000020004" pitchFamily="50" charset="-127"/>
            </a:endParaRPr>
          </a:p>
        </p:txBody>
      </p:sp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1117309" y="76200"/>
            <a:ext cx="10157354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ko-KR" altLang="en-US" noProof="0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117309" y="1701800"/>
            <a:ext cx="10157354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ko-KR" altLang="en-US" noProof="0" dirty="0"/>
              <a:t>마스터 텍스트 스타일을 편집합니다</a:t>
            </a:r>
          </a:p>
          <a:p>
            <a:pPr lvl="1" rtl="0"/>
            <a:r>
              <a:rPr lang="ko-KR" altLang="en-US" noProof="0" dirty="0"/>
              <a:t>둘째 수준</a:t>
            </a:r>
          </a:p>
          <a:p>
            <a:pPr lvl="2" rtl="0"/>
            <a:r>
              <a:rPr lang="ko-KR" altLang="en-US" noProof="0" dirty="0"/>
              <a:t>셋째 수준</a:t>
            </a:r>
          </a:p>
          <a:p>
            <a:pPr lvl="3" rtl="0"/>
            <a:r>
              <a:rPr lang="ko-KR" altLang="en-US" noProof="0" dirty="0"/>
              <a:t>넷째 수준</a:t>
            </a:r>
          </a:p>
          <a:p>
            <a:pPr lvl="4" rtl="0"/>
            <a:r>
              <a:rPr lang="ko-KR" altLang="en-US" noProof="0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1117309" y="6400801"/>
            <a:ext cx="2742486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59BF8192-7234-4EDE-8C40-220DFEA0061A}" type="datetime1">
              <a:rPr lang="ko-KR" altLang="en-US" smtClean="0"/>
              <a:pPr/>
              <a:t>2020-11-12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907842" y="6400801"/>
            <a:ext cx="6216301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endParaRPr lang="ko-KR" altLang="en-US" noProof="0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10167146" y="6400801"/>
            <a:ext cx="1107518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 rtl="0">
              <a:defRPr sz="1200">
                <a:solidFill>
                  <a:schemeClr val="tx2">
                    <a:lumMod val="50000"/>
                    <a:lumOff val="50000"/>
                  </a:schemeClr>
                </a:solidFill>
                <a:latin typeface="malgun gothic" panose="020B0503020000020004" pitchFamily="50" charset="-127"/>
                <a:ea typeface="malgun gothic" panose="020B0503020000020004" pitchFamily="50" charset="-127"/>
              </a:defRPr>
            </a:lvl1pPr>
          </a:lstStyle>
          <a:p>
            <a:fld id="{EB37DED6-D4C7-42EE-AB49-D2E39E64FDE4}" type="slidenum">
              <a:rPr lang="en-US" altLang="ko-KR" noProof="0" smtClean="0"/>
              <a:pPr/>
              <a:t>‹#›</a:t>
            </a:fld>
            <a:endParaRPr lang="ko-KR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544047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9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5" r:id="rId8"/>
    <p:sldLayoutId id="2147483676" r:id="rId9"/>
    <p:sldLayoutId id="2147483677" r:id="rId10"/>
    <p:sldLayoutId id="214748367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1" hangingPunct="1">
        <a:lnSpc>
          <a:spcPct val="85000"/>
        </a:lnSpc>
        <a:spcBef>
          <a:spcPct val="0"/>
        </a:spcBef>
        <a:buNone/>
        <a:tabLst/>
        <a:defRPr sz="4400" kern="1200" cap="none" baseline="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j-cs"/>
        </a:defRPr>
      </a:lvl1pPr>
    </p:titleStyle>
    <p:bodyStyle>
      <a:lvl1pPr marL="304747" indent="-304747" algn="l" defTabSz="1218987" rtl="0" eaLnBrk="1" latinLnBrk="1" hangingPunct="1">
        <a:lnSpc>
          <a:spcPct val="95000"/>
        </a:lnSpc>
        <a:spcBef>
          <a:spcPts val="1866"/>
        </a:spcBef>
        <a:buSzPct val="100000"/>
        <a:buFont typeface="Arial" pitchFamily="34" charset="0"/>
        <a:buChar char="•"/>
        <a:defRPr sz="2400" kern="12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n-cs"/>
        </a:defRPr>
      </a:lvl1pPr>
      <a:lvl2pPr marL="731392" indent="-304747" algn="l" defTabSz="1218987" rtl="0" eaLnBrk="1" latinLnBrk="1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2000" kern="12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n-cs"/>
        </a:defRPr>
      </a:lvl2pPr>
      <a:lvl3pPr marL="1158037" indent="-304747" algn="l" defTabSz="1218987" rtl="0" eaLnBrk="1" latinLnBrk="1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n-cs"/>
        </a:defRPr>
      </a:lvl3pPr>
      <a:lvl4pPr marL="1584683" indent="-304747" algn="l" defTabSz="1218987" rtl="0" eaLnBrk="1" latinLnBrk="1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n-cs"/>
        </a:defRPr>
      </a:lvl4pPr>
      <a:lvl5pPr marL="2011328" indent="-304747" algn="l" defTabSz="1218987" rtl="0" eaLnBrk="1" latinLnBrk="1" hangingPunct="1">
        <a:lnSpc>
          <a:spcPct val="95000"/>
        </a:lnSpc>
        <a:spcBef>
          <a:spcPts val="1066"/>
        </a:spcBef>
        <a:buSzPct val="100000"/>
        <a:buFont typeface="Century Gothic" pitchFamily="34" charset="0"/>
        <a:buChar char="–"/>
        <a:defRPr sz="1800" kern="1200">
          <a:solidFill>
            <a:schemeClr val="tx1"/>
          </a:solidFill>
          <a:latin typeface="malgun gothic" panose="020B0503020000020004" pitchFamily="50" charset="-127"/>
          <a:ea typeface="malgun gothic" panose="020B0503020000020004" pitchFamily="50" charset="-127"/>
          <a:cs typeface="+mn-cs"/>
        </a:defRPr>
      </a:lvl5pPr>
      <a:lvl6pPr marL="2437973" indent="-304747" algn="l" defTabSz="1218987" rtl="0" eaLnBrk="1" latinLnBrk="1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864619" indent="-304747" algn="l" defTabSz="1218987" rtl="0" eaLnBrk="1" latinLnBrk="1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91264" indent="-304747" algn="l" defTabSz="1218987" rtl="0" eaLnBrk="1" latinLnBrk="1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78859" indent="-304747" algn="l" defTabSz="1218987" rtl="0" eaLnBrk="1" latinLnBrk="1" hangingPunct="1">
        <a:lnSpc>
          <a:spcPct val="95000"/>
        </a:lnSpc>
        <a:spcBef>
          <a:spcPts val="1066"/>
        </a:spcBef>
        <a:buSzPct val="90000"/>
        <a:buFont typeface="Century Gothic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1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74A8CB-2E57-4A5C-BE3D-DB0B0BCCEA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672383" y="1241674"/>
            <a:ext cx="7008574" cy="1244600"/>
          </a:xfrm>
        </p:spPr>
        <p:txBody>
          <a:bodyPr>
            <a:normAutofit/>
          </a:bodyPr>
          <a:lstStyle/>
          <a:p>
            <a:r>
              <a:rPr lang="ko-KR" altLang="en-US" sz="6000" b="1"/>
              <a:t>대학별 도서관 현황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CF1573A-39E2-4D46-BEBD-DFB21FC191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72383" y="2616448"/>
            <a:ext cx="7008574" cy="1244600"/>
          </a:xfrm>
        </p:spPr>
        <p:txBody>
          <a:bodyPr>
            <a:normAutofit/>
          </a:bodyPr>
          <a:lstStyle/>
          <a:p>
            <a:r>
              <a:rPr lang="ko-KR" altLang="en-US" sz="1800"/>
              <a:t>작성일 </a:t>
            </a:r>
            <a:r>
              <a:rPr lang="en-US" altLang="ko-KR" sz="1800"/>
              <a:t>: 2021</a:t>
            </a:r>
            <a:r>
              <a:rPr lang="ko-KR" altLang="en-US" sz="1800"/>
              <a:t>년 </a:t>
            </a:r>
            <a:r>
              <a:rPr lang="en-US" altLang="ko-KR" sz="1800"/>
              <a:t>12</a:t>
            </a:r>
            <a:r>
              <a:rPr lang="ko-KR" altLang="en-US" sz="1800"/>
              <a:t>월 </a:t>
            </a:r>
            <a:r>
              <a:rPr lang="en-US" altLang="ko-KR" sz="1800"/>
              <a:t>31</a:t>
            </a:r>
            <a:r>
              <a:rPr lang="ko-KR" altLang="en-US" sz="1800"/>
              <a:t>일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75130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책 16x9">
  <a:themeElements>
    <a:clrScheme name="Books_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9412005_TF02787940_TF02787940.potx" id="{94AE1D07-1AFB-4D0E-BCED-D1F523062F34}" vid="{F906BEF4-A6C0-4B43-B027-5B90C0BD1506}"/>
    </a:ext>
  </a:extLst>
</a:theme>
</file>

<file path=ppt/theme/theme2.xml><?xml version="1.0" encoding="utf-8"?>
<a:theme xmlns:a="http://schemas.openxmlformats.org/drawingml/2006/main" name="Office 테마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Books16x9">
      <a:dk1>
        <a:srgbClr val="374C81"/>
      </a:dk1>
      <a:lt1>
        <a:srgbClr val="FFFFFF"/>
      </a:lt1>
      <a:dk2>
        <a:srgbClr val="000000"/>
      </a:dk2>
      <a:lt2>
        <a:srgbClr val="EDE5DF"/>
      </a:lt2>
      <a:accent1>
        <a:srgbClr val="414E77"/>
      </a:accent1>
      <a:accent2>
        <a:srgbClr val="70AAC4"/>
      </a:accent2>
      <a:accent3>
        <a:srgbClr val="8B6A94"/>
      </a:accent3>
      <a:accent4>
        <a:srgbClr val="61A796"/>
      </a:accent4>
      <a:accent5>
        <a:srgbClr val="4E5798"/>
      </a:accent5>
      <a:accent6>
        <a:srgbClr val="7E5C5C"/>
      </a:accent6>
      <a:hlink>
        <a:srgbClr val="0070C0"/>
      </a:hlink>
      <a:folHlink>
        <a:srgbClr val="7030A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1345039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The bookstacks present on most slides  make this a good choice for students, teachers, reading enthusiasts, and others in education. This presentation template contains multiple slide layouts in widescreen format (16x9) and includes a sample table and chart that you can easily  modify.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2011-11-26T00:00:00+00:00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TP102787939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694216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LocMarketGroupTiers2 xmlns="4873beb7-5857-4685-be1f-d57550cc96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BB5C329-08A6-4E5E-AEF1-A97828C8741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301D382-32B0-43EE-932C-28906AF37617}">
  <ds:schemaRefs>
    <ds:schemaRef ds:uri="http://schemas.openxmlformats.org/package/2006/metadata/core-properties"/>
    <ds:schemaRef ds:uri="4873beb7-5857-4685-be1f-d57550cc96cc"/>
    <ds:schemaRef ds:uri="http://purl.org/dc/elements/1.1/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1B558C7-619B-49BE-9097-7FCBDADD4E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파란색 책더미 프레젠테이션(와이드스크린)</Template>
  <TotalTime>0</TotalTime>
  <Words>11</Words>
  <Application>Microsoft Office PowerPoint</Application>
  <PresentationFormat>사용자 지정</PresentationFormat>
  <Paragraphs>2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6" baseType="lpstr">
      <vt:lpstr>HY중고딕</vt:lpstr>
      <vt:lpstr>malgun gothic</vt:lpstr>
      <vt:lpstr>Arial</vt:lpstr>
      <vt:lpstr>Century Gothic</vt:lpstr>
      <vt:lpstr>책 16x9</vt:lpstr>
      <vt:lpstr>대학별 도서관 현황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2020-11-12T07:35:01Z</dcterms:created>
  <dcterms:modified xsi:type="dcterms:W3CDTF">2020-11-12T09:45:00Z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