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B3233AA8-F1A8-41B0-B210-B2A436801B53}"/>
              </a:ext>
            </a:extLst>
          </p:cNvPr>
          <p:cNvSpPr/>
          <p:nvPr/>
        </p:nvSpPr>
        <p:spPr>
          <a:xfrm>
            <a:off x="800101" y="1664491"/>
            <a:ext cx="2895600" cy="781050"/>
          </a:xfrm>
          <a:prstGeom prst="trapezoid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602F936-5C10-461E-ADF7-C6DDCB2E3BC5}"/>
              </a:ext>
            </a:extLst>
          </p:cNvPr>
          <p:cNvSpPr/>
          <p:nvPr/>
        </p:nvSpPr>
        <p:spPr>
          <a:xfrm>
            <a:off x="4499609" y="1428745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14674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786317"/>
            <a:ext cx="5391148" cy="1257304"/>
          </a:xfrm>
          <a:prstGeom prst="roundRect">
            <a:avLst/>
          </a:prstGeom>
          <a:solidFill>
            <a:schemeClr val="accent2">
              <a:lumMod val="5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3A0010E-B991-4CA0-BDF3-0755FEBBA93E}"/>
              </a:ext>
            </a:extLst>
          </p:cNvPr>
          <p:cNvSpPr/>
          <p:nvPr/>
        </p:nvSpPr>
        <p:spPr>
          <a:xfrm>
            <a:off x="4499609" y="3100388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351119C-AEF2-40BC-97D5-98512DD6384B}"/>
              </a:ext>
            </a:extLst>
          </p:cNvPr>
          <p:cNvSpPr/>
          <p:nvPr/>
        </p:nvSpPr>
        <p:spPr>
          <a:xfrm>
            <a:off x="4499609" y="4772031"/>
            <a:ext cx="1285875" cy="1285875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D0B11A8-7962-43C6-AE75-9A75BF7B5B19}"/>
              </a:ext>
            </a:extLst>
          </p:cNvPr>
          <p:cNvSpPr/>
          <p:nvPr/>
        </p:nvSpPr>
        <p:spPr>
          <a:xfrm>
            <a:off x="4316734" y="1570658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5C879011-DF6E-4DF1-B3BE-DB4CC4FD3333}"/>
              </a:ext>
            </a:extLst>
          </p:cNvPr>
          <p:cNvSpPr/>
          <p:nvPr/>
        </p:nvSpPr>
        <p:spPr>
          <a:xfrm>
            <a:off x="4316734" y="3242301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B88834-0D8E-40A5-9483-41732BE5259E}"/>
              </a:ext>
            </a:extLst>
          </p:cNvPr>
          <p:cNvSpPr/>
          <p:nvPr/>
        </p:nvSpPr>
        <p:spPr>
          <a:xfrm>
            <a:off x="4316734" y="4913944"/>
            <a:ext cx="1285875" cy="1285875"/>
          </a:xfrm>
          <a:prstGeom prst="ellips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16</cp:revision>
  <dcterms:created xsi:type="dcterms:W3CDTF">2020-11-08T04:04:40Z</dcterms:created>
  <dcterms:modified xsi:type="dcterms:W3CDTF">2020-11-09T09:20:07Z</dcterms:modified>
</cp:coreProperties>
</file>