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다이아몬드 6">
            <a:extLst>
              <a:ext uri="{FF2B5EF4-FFF2-40B4-BE49-F238E27FC236}">
                <a16:creationId xmlns:a16="http://schemas.microsoft.com/office/drawing/2014/main" id="{455B6206-4FE3-457A-8081-170B2CA21C17}"/>
              </a:ext>
            </a:extLst>
          </p:cNvPr>
          <p:cNvSpPr/>
          <p:nvPr userDrawn="1"/>
        </p:nvSpPr>
        <p:spPr>
          <a:xfrm>
            <a:off x="0" y="0"/>
            <a:ext cx="12192000" cy="6159062"/>
          </a:xfrm>
          <a:prstGeom prst="diamond">
            <a:avLst/>
          </a:prstGeom>
          <a:solidFill>
            <a:srgbClr val="7030A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다이아몬드 7">
            <a:extLst>
              <a:ext uri="{FF2B5EF4-FFF2-40B4-BE49-F238E27FC236}">
                <a16:creationId xmlns:a16="http://schemas.microsoft.com/office/drawing/2014/main" id="{96226745-FB51-4A11-B0BB-E97F0CB5B44A}"/>
              </a:ext>
            </a:extLst>
          </p:cNvPr>
          <p:cNvSpPr/>
          <p:nvPr userDrawn="1"/>
        </p:nvSpPr>
        <p:spPr>
          <a:xfrm>
            <a:off x="546100" y="312545"/>
            <a:ext cx="11099800" cy="5533971"/>
          </a:xfrm>
          <a:prstGeom prst="diamond">
            <a:avLst/>
          </a:prstGeom>
          <a:solidFill>
            <a:srgbClr val="7030A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다이아몬드 8">
            <a:extLst>
              <a:ext uri="{FF2B5EF4-FFF2-40B4-BE49-F238E27FC236}">
                <a16:creationId xmlns:a16="http://schemas.microsoft.com/office/drawing/2014/main" id="{645E4CDC-C42D-42D2-A507-A8FEBCD12EF5}"/>
              </a:ext>
            </a:extLst>
          </p:cNvPr>
          <p:cNvSpPr/>
          <p:nvPr userDrawn="1"/>
        </p:nvSpPr>
        <p:spPr>
          <a:xfrm>
            <a:off x="1231900" y="652454"/>
            <a:ext cx="9569450" cy="4765198"/>
          </a:xfrm>
          <a:prstGeom prst="diamond">
            <a:avLst/>
          </a:prstGeom>
          <a:solidFill>
            <a:srgbClr val="7030A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다이아몬드 9">
            <a:extLst>
              <a:ext uri="{FF2B5EF4-FFF2-40B4-BE49-F238E27FC236}">
                <a16:creationId xmlns:a16="http://schemas.microsoft.com/office/drawing/2014/main" id="{AAD784D0-CA2C-4E9D-BA19-B147D7E98869}"/>
              </a:ext>
            </a:extLst>
          </p:cNvPr>
          <p:cNvSpPr/>
          <p:nvPr userDrawn="1"/>
        </p:nvSpPr>
        <p:spPr>
          <a:xfrm>
            <a:off x="1905000" y="1011484"/>
            <a:ext cx="8223250" cy="4043116"/>
          </a:xfrm>
          <a:prstGeom prst="diamond">
            <a:avLst/>
          </a:prstGeom>
          <a:solidFill>
            <a:srgbClr val="7030A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다이아몬드 10">
            <a:extLst>
              <a:ext uri="{FF2B5EF4-FFF2-40B4-BE49-F238E27FC236}">
                <a16:creationId xmlns:a16="http://schemas.microsoft.com/office/drawing/2014/main" id="{30839B14-5B84-4D1E-8598-EA89CDB3344E}"/>
              </a:ext>
            </a:extLst>
          </p:cNvPr>
          <p:cNvSpPr/>
          <p:nvPr userDrawn="1"/>
        </p:nvSpPr>
        <p:spPr>
          <a:xfrm>
            <a:off x="2578100" y="1440348"/>
            <a:ext cx="6934200" cy="3271352"/>
          </a:xfrm>
          <a:prstGeom prst="diamond">
            <a:avLst/>
          </a:prstGeom>
          <a:solidFill>
            <a:srgbClr val="7030A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C8E16EFA-25A8-43A0-9420-CD27DCF39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547445"/>
            <a:ext cx="12192000" cy="107681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B62F7F4-852E-4975-A797-A59798D55A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72429"/>
            <a:ext cx="9144000" cy="832945"/>
          </a:xfrm>
          <a:solidFill>
            <a:schemeClr val="bg1">
              <a:alpha val="50000"/>
            </a:schemeClr>
          </a:solidFill>
        </p:spPr>
        <p:txBody>
          <a:bodyPr/>
          <a:lstStyle>
            <a:lvl1pPr marL="0" indent="0" algn="ctr"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4198310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60DBEC-3646-491D-B902-B66103BC6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DE0870-9238-478C-AD2C-C47A1870DC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B7D739-0279-4E4A-AE0D-9FB6E65B2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0105C22-A8A4-4220-B0E7-335FEB35E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AE37CE0-139C-44F6-88EC-83871BC11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91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965F0F1-9413-431B-A7D7-0CE7BE00A6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3261A42-5521-458D-A987-9375D59C4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5B5FC09-4F9A-40FF-A9CF-A00D4BE12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A9CE949-7107-422C-819C-07426D0F5D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486AC0-4FA9-474F-84DD-A7ABC76D6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61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A97B70-0E88-45CB-8533-5BF5E9725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740A90-22D8-4506-84F2-28322BB823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25B79F8-75A0-45DF-9951-518A8D15B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4F9561-C393-4125-BFF5-76EBDB512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BA963C3-CFA3-446B-B651-0BC202E7C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6451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6E1A6-2346-46ED-A0C8-4F8170660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2A59FB4-FBB1-4BD2-B8B7-EE6EA3A46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CBF58B-4DB8-47BE-AEA3-50E4E58D02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3899584-48EA-431D-8808-64FD9BBAE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01DD183-737C-48C1-BB82-3EA52C71F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5602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ED1261-7106-4AAC-8934-DBD4B460A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B99E105-E6A9-45C2-B4D4-BDDCEB0817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AF0F5978-6DA5-4CE4-B5C2-6F7E3B21F8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409413E-BFBC-470A-BB72-0FF5CE81E3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C788412-9D9E-4A2E-877D-7D929D59B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CE5570C-0DD9-4304-8105-F3DD5FC95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3677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9021DA7-58BB-446C-AECE-BCE145684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4120A0A-3107-4789-B627-683B888B05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1EDA016-8325-4E63-973D-30E2C7EED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CFC79F1-7F51-47DB-BD86-ADFD8229DE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415813A8-0256-43E8-8C9B-B58D6A6610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47217B5-4203-4B0F-99DA-522917F73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3DB7131-EFBE-43B7-9D0D-EF52E9F7B2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B6847D7C-3353-4843-926C-99D26FC58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96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BFB665-CBDA-47E2-B374-2D646FCAC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67ED0DB-F316-4223-9887-BACF664073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60A4404-E77B-4CD9-8836-01A35320B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B07426F-4D1D-4B66-93F3-08E66EE73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793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55DFD10-38BC-4175-BC0C-EA457CE3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B8498918-1EC0-464C-9214-B7EEA3C80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DD2B5F3-661D-47C8-A149-95D05E305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9651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46B3C38-D1B0-4A15-BDDC-58CD594A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A84B6A8-368E-4A06-B387-77567C73C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DC9DD16-C953-4277-B837-61F3ED5DB3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48FB828-59D1-48CF-9239-5399E8F1F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FE0B0EF-4F19-44CB-A6F0-8B6C70ABE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F12E494-ADFB-469C-A6F8-A599C8B9C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0547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03AC22-B206-44C7-AFD5-41EE6FFF7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0FC97AD-1324-45B7-A4E7-6E17770AA4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54A488A-ED29-413F-8E5F-4760287F23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D7828D0-1702-450A-AA61-BE086CE572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C6C8090-5AB8-45B3-9E21-DA9DA3D794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BF7AEF7-4362-4CF4-AA7C-7CA088C90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354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2000">
              <a:srgbClr val="CC99FF"/>
            </a:gs>
            <a:gs pos="0">
              <a:srgbClr val="7030A0"/>
            </a:gs>
            <a:gs pos="49000">
              <a:schemeClr val="bg1"/>
            </a:gs>
            <a:gs pos="100000">
              <a:srgbClr val="FFCCFF"/>
            </a:gs>
          </a:gsLst>
          <a:path path="circle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그룹 45">
            <a:extLst>
              <a:ext uri="{FF2B5EF4-FFF2-40B4-BE49-F238E27FC236}">
                <a16:creationId xmlns:a16="http://schemas.microsoft.com/office/drawing/2014/main" id="{30D763D8-5090-47F3-95A0-AD2E28D2CC86}"/>
              </a:ext>
            </a:extLst>
          </p:cNvPr>
          <p:cNvGrpSpPr/>
          <p:nvPr userDrawn="1"/>
        </p:nvGrpSpPr>
        <p:grpSpPr>
          <a:xfrm>
            <a:off x="0" y="1067191"/>
            <a:ext cx="1686308" cy="5164951"/>
            <a:chOff x="0" y="1067191"/>
            <a:chExt cx="1686308" cy="5164951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D218C407-8DEB-46EB-B1AC-94605576BDB4}"/>
                </a:ext>
              </a:extLst>
            </p:cNvPr>
            <p:cNvGrpSpPr/>
            <p:nvPr userDrawn="1"/>
          </p:nvGrpSpPr>
          <p:grpSpPr>
            <a:xfrm>
              <a:off x="0" y="1067191"/>
              <a:ext cx="1671825" cy="864000"/>
              <a:chOff x="0" y="615210"/>
              <a:chExt cx="1671825" cy="864000"/>
            </a:xfrm>
          </p:grpSpPr>
          <p:sp>
            <p:nvSpPr>
              <p:cNvPr id="7" name="사각형: 둥근 위쪽 모서리 6">
                <a:extLst>
                  <a:ext uri="{FF2B5EF4-FFF2-40B4-BE49-F238E27FC236}">
                    <a16:creationId xmlns:a16="http://schemas.microsoft.com/office/drawing/2014/main" id="{A50D5491-9058-45A9-BE86-EC7EB8CE74E5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사각형: 둥근 위쪽 모서리 7">
                <a:extLst>
                  <a:ext uri="{FF2B5EF4-FFF2-40B4-BE49-F238E27FC236}">
                    <a16:creationId xmlns:a16="http://schemas.microsoft.com/office/drawing/2014/main" id="{E5748612-4C9A-41ED-BDF0-A8D2110AC844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id="{39E0DA7D-DAAB-459A-9FEE-19F3187F8C5B}"/>
                </a:ext>
              </a:extLst>
            </p:cNvPr>
            <p:cNvGrpSpPr/>
            <p:nvPr userDrawn="1"/>
          </p:nvGrpSpPr>
          <p:grpSpPr>
            <a:xfrm>
              <a:off x="0" y="1929039"/>
              <a:ext cx="1671825" cy="864000"/>
              <a:chOff x="0" y="615210"/>
              <a:chExt cx="1671825" cy="864000"/>
            </a:xfrm>
          </p:grpSpPr>
          <p:sp>
            <p:nvSpPr>
              <p:cNvPr id="12" name="사각형: 둥근 위쪽 모서리 11">
                <a:extLst>
                  <a:ext uri="{FF2B5EF4-FFF2-40B4-BE49-F238E27FC236}">
                    <a16:creationId xmlns:a16="http://schemas.microsoft.com/office/drawing/2014/main" id="{38DDC44A-CCD7-45B3-A186-D8A533DC7EEE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사각형: 둥근 위쪽 모서리 12">
                <a:extLst>
                  <a:ext uri="{FF2B5EF4-FFF2-40B4-BE49-F238E27FC236}">
                    <a16:creationId xmlns:a16="http://schemas.microsoft.com/office/drawing/2014/main" id="{F5ECBBDB-FA2C-460C-BA58-C5A42B806509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16292F7D-6DDA-4251-9376-70841F909CDD}"/>
                </a:ext>
              </a:extLst>
            </p:cNvPr>
            <p:cNvGrpSpPr/>
            <p:nvPr userDrawn="1"/>
          </p:nvGrpSpPr>
          <p:grpSpPr>
            <a:xfrm>
              <a:off x="0" y="2800375"/>
              <a:ext cx="1671825" cy="864000"/>
              <a:chOff x="0" y="615210"/>
              <a:chExt cx="1671825" cy="864000"/>
            </a:xfrm>
          </p:grpSpPr>
          <p:sp>
            <p:nvSpPr>
              <p:cNvPr id="15" name="사각형: 둥근 위쪽 모서리 14">
                <a:extLst>
                  <a:ext uri="{FF2B5EF4-FFF2-40B4-BE49-F238E27FC236}">
                    <a16:creationId xmlns:a16="http://schemas.microsoft.com/office/drawing/2014/main" id="{18FF9679-5C08-4D41-B7E4-57526412103C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사각형: 둥근 위쪽 모서리 15">
                <a:extLst>
                  <a:ext uri="{FF2B5EF4-FFF2-40B4-BE49-F238E27FC236}">
                    <a16:creationId xmlns:a16="http://schemas.microsoft.com/office/drawing/2014/main" id="{660A5BE2-BDE3-44B5-940B-CA21FFC50607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32B96DB2-C108-4217-BE93-9FFACF23E014}"/>
                </a:ext>
              </a:extLst>
            </p:cNvPr>
            <p:cNvGrpSpPr/>
            <p:nvPr userDrawn="1"/>
          </p:nvGrpSpPr>
          <p:grpSpPr>
            <a:xfrm>
              <a:off x="0" y="3652957"/>
              <a:ext cx="1671825" cy="864000"/>
              <a:chOff x="0" y="615210"/>
              <a:chExt cx="1671825" cy="864000"/>
            </a:xfrm>
          </p:grpSpPr>
          <p:sp>
            <p:nvSpPr>
              <p:cNvPr id="18" name="사각형: 둥근 위쪽 모서리 17">
                <a:extLst>
                  <a:ext uri="{FF2B5EF4-FFF2-40B4-BE49-F238E27FC236}">
                    <a16:creationId xmlns:a16="http://schemas.microsoft.com/office/drawing/2014/main" id="{FEFF444E-E45B-4CB4-90C6-8774FD9D4706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사각형: 둥근 위쪽 모서리 18">
                <a:extLst>
                  <a:ext uri="{FF2B5EF4-FFF2-40B4-BE49-F238E27FC236}">
                    <a16:creationId xmlns:a16="http://schemas.microsoft.com/office/drawing/2014/main" id="{1E1D9B36-C8F9-4207-BF8B-C5B6A280639B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57D5D9FA-7A5E-4629-A99C-3983BBF20158}"/>
                </a:ext>
              </a:extLst>
            </p:cNvPr>
            <p:cNvGrpSpPr/>
            <p:nvPr userDrawn="1"/>
          </p:nvGrpSpPr>
          <p:grpSpPr>
            <a:xfrm>
              <a:off x="14483" y="4505539"/>
              <a:ext cx="1671825" cy="864000"/>
              <a:chOff x="0" y="615210"/>
              <a:chExt cx="1671825" cy="864000"/>
            </a:xfrm>
          </p:grpSpPr>
          <p:sp>
            <p:nvSpPr>
              <p:cNvPr id="21" name="사각형: 둥근 위쪽 모서리 20">
                <a:extLst>
                  <a:ext uri="{FF2B5EF4-FFF2-40B4-BE49-F238E27FC236}">
                    <a16:creationId xmlns:a16="http://schemas.microsoft.com/office/drawing/2014/main" id="{62B9E91B-C4C6-4619-8561-C653568354C1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사각형: 둥근 위쪽 모서리 21">
                <a:extLst>
                  <a:ext uri="{FF2B5EF4-FFF2-40B4-BE49-F238E27FC236}">
                    <a16:creationId xmlns:a16="http://schemas.microsoft.com/office/drawing/2014/main" id="{9298C96F-E2E6-49C4-95DB-620BB5587F2E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3" name="그룹 22">
              <a:extLst>
                <a:ext uri="{FF2B5EF4-FFF2-40B4-BE49-F238E27FC236}">
                  <a16:creationId xmlns:a16="http://schemas.microsoft.com/office/drawing/2014/main" id="{D379DF6C-129E-4612-896C-39123594E6B7}"/>
                </a:ext>
              </a:extLst>
            </p:cNvPr>
            <p:cNvGrpSpPr/>
            <p:nvPr userDrawn="1"/>
          </p:nvGrpSpPr>
          <p:grpSpPr>
            <a:xfrm>
              <a:off x="14483" y="5368142"/>
              <a:ext cx="1671825" cy="864000"/>
              <a:chOff x="0" y="615210"/>
              <a:chExt cx="1671825" cy="864000"/>
            </a:xfrm>
          </p:grpSpPr>
          <p:sp>
            <p:nvSpPr>
              <p:cNvPr id="24" name="사각형: 둥근 위쪽 모서리 23">
                <a:extLst>
                  <a:ext uri="{FF2B5EF4-FFF2-40B4-BE49-F238E27FC236}">
                    <a16:creationId xmlns:a16="http://schemas.microsoft.com/office/drawing/2014/main" id="{6B32AA00-BE12-4215-91AA-2C8B5EDD13F9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사각형: 둥근 위쪽 모서리 24">
                <a:extLst>
                  <a:ext uri="{FF2B5EF4-FFF2-40B4-BE49-F238E27FC236}">
                    <a16:creationId xmlns:a16="http://schemas.microsoft.com/office/drawing/2014/main" id="{1295B88A-8662-4EB3-B4EE-6A146241EE7D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grpSp>
        <p:nvGrpSpPr>
          <p:cNvPr id="47" name="그룹 46">
            <a:extLst>
              <a:ext uri="{FF2B5EF4-FFF2-40B4-BE49-F238E27FC236}">
                <a16:creationId xmlns:a16="http://schemas.microsoft.com/office/drawing/2014/main" id="{BA8A1A79-83D4-439B-AFC6-774D7EE1F4C7}"/>
              </a:ext>
            </a:extLst>
          </p:cNvPr>
          <p:cNvGrpSpPr/>
          <p:nvPr userDrawn="1"/>
        </p:nvGrpSpPr>
        <p:grpSpPr>
          <a:xfrm flipH="1">
            <a:off x="10510646" y="1101705"/>
            <a:ext cx="1686308" cy="5164951"/>
            <a:chOff x="0" y="1067191"/>
            <a:chExt cx="1686308" cy="5164951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E12B60E3-6CBB-4699-AFBF-DAD4BE76C680}"/>
                </a:ext>
              </a:extLst>
            </p:cNvPr>
            <p:cNvGrpSpPr/>
            <p:nvPr userDrawn="1"/>
          </p:nvGrpSpPr>
          <p:grpSpPr>
            <a:xfrm>
              <a:off x="0" y="1067191"/>
              <a:ext cx="1671825" cy="864000"/>
              <a:chOff x="0" y="615210"/>
              <a:chExt cx="1671825" cy="864000"/>
            </a:xfrm>
          </p:grpSpPr>
          <p:sp>
            <p:nvSpPr>
              <p:cNvPr id="64" name="사각형: 둥근 위쪽 모서리 63">
                <a:extLst>
                  <a:ext uri="{FF2B5EF4-FFF2-40B4-BE49-F238E27FC236}">
                    <a16:creationId xmlns:a16="http://schemas.microsoft.com/office/drawing/2014/main" id="{09434353-536A-43AB-AB3D-6BEE2305C178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5" name="사각형: 둥근 위쪽 모서리 64">
                <a:extLst>
                  <a:ext uri="{FF2B5EF4-FFF2-40B4-BE49-F238E27FC236}">
                    <a16:creationId xmlns:a16="http://schemas.microsoft.com/office/drawing/2014/main" id="{4A9A0EBF-D734-4FC7-B53E-67BE7D71BB2B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49" name="그룹 48">
              <a:extLst>
                <a:ext uri="{FF2B5EF4-FFF2-40B4-BE49-F238E27FC236}">
                  <a16:creationId xmlns:a16="http://schemas.microsoft.com/office/drawing/2014/main" id="{8F794BF5-6CF1-4378-97FF-E3AD9E35B371}"/>
                </a:ext>
              </a:extLst>
            </p:cNvPr>
            <p:cNvGrpSpPr/>
            <p:nvPr userDrawn="1"/>
          </p:nvGrpSpPr>
          <p:grpSpPr>
            <a:xfrm>
              <a:off x="0" y="1929039"/>
              <a:ext cx="1671825" cy="864000"/>
              <a:chOff x="0" y="615210"/>
              <a:chExt cx="1671825" cy="864000"/>
            </a:xfrm>
          </p:grpSpPr>
          <p:sp>
            <p:nvSpPr>
              <p:cNvPr id="62" name="사각형: 둥근 위쪽 모서리 61">
                <a:extLst>
                  <a:ext uri="{FF2B5EF4-FFF2-40B4-BE49-F238E27FC236}">
                    <a16:creationId xmlns:a16="http://schemas.microsoft.com/office/drawing/2014/main" id="{64F1B5CA-2D38-4F2D-B505-28C4069FC800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3" name="사각형: 둥근 위쪽 모서리 62">
                <a:extLst>
                  <a:ext uri="{FF2B5EF4-FFF2-40B4-BE49-F238E27FC236}">
                    <a16:creationId xmlns:a16="http://schemas.microsoft.com/office/drawing/2014/main" id="{8CED2EB0-C9CF-45F6-8FCC-E5F93024178E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0" name="그룹 49">
              <a:extLst>
                <a:ext uri="{FF2B5EF4-FFF2-40B4-BE49-F238E27FC236}">
                  <a16:creationId xmlns:a16="http://schemas.microsoft.com/office/drawing/2014/main" id="{07D8B756-1FB4-4239-A615-BEB1D5D87A54}"/>
                </a:ext>
              </a:extLst>
            </p:cNvPr>
            <p:cNvGrpSpPr/>
            <p:nvPr userDrawn="1"/>
          </p:nvGrpSpPr>
          <p:grpSpPr>
            <a:xfrm>
              <a:off x="0" y="2800375"/>
              <a:ext cx="1671825" cy="864000"/>
              <a:chOff x="0" y="615210"/>
              <a:chExt cx="1671825" cy="864000"/>
            </a:xfrm>
          </p:grpSpPr>
          <p:sp>
            <p:nvSpPr>
              <p:cNvPr id="60" name="사각형: 둥근 위쪽 모서리 59">
                <a:extLst>
                  <a:ext uri="{FF2B5EF4-FFF2-40B4-BE49-F238E27FC236}">
                    <a16:creationId xmlns:a16="http://schemas.microsoft.com/office/drawing/2014/main" id="{6ADB27F0-C6EA-4B24-95B4-C7FF4674B8A0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사각형: 둥근 위쪽 모서리 60">
                <a:extLst>
                  <a:ext uri="{FF2B5EF4-FFF2-40B4-BE49-F238E27FC236}">
                    <a16:creationId xmlns:a16="http://schemas.microsoft.com/office/drawing/2014/main" id="{4E481FE2-B29D-4336-85F1-ED18F948CD4E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986780FD-6731-43B7-B538-8D49F18ADB54}"/>
                </a:ext>
              </a:extLst>
            </p:cNvPr>
            <p:cNvGrpSpPr/>
            <p:nvPr userDrawn="1"/>
          </p:nvGrpSpPr>
          <p:grpSpPr>
            <a:xfrm>
              <a:off x="0" y="3652957"/>
              <a:ext cx="1671825" cy="864000"/>
              <a:chOff x="0" y="615210"/>
              <a:chExt cx="1671825" cy="864000"/>
            </a:xfrm>
          </p:grpSpPr>
          <p:sp>
            <p:nvSpPr>
              <p:cNvPr id="58" name="사각형: 둥근 위쪽 모서리 57">
                <a:extLst>
                  <a:ext uri="{FF2B5EF4-FFF2-40B4-BE49-F238E27FC236}">
                    <a16:creationId xmlns:a16="http://schemas.microsoft.com/office/drawing/2014/main" id="{957F7842-C727-42C3-BC7B-09A5A7A2A368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9" name="사각형: 둥근 위쪽 모서리 58">
                <a:extLst>
                  <a:ext uri="{FF2B5EF4-FFF2-40B4-BE49-F238E27FC236}">
                    <a16:creationId xmlns:a16="http://schemas.microsoft.com/office/drawing/2014/main" id="{12AF11AA-4C77-4BBC-A239-07D990940168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2" name="그룹 51">
              <a:extLst>
                <a:ext uri="{FF2B5EF4-FFF2-40B4-BE49-F238E27FC236}">
                  <a16:creationId xmlns:a16="http://schemas.microsoft.com/office/drawing/2014/main" id="{663286B0-A08E-4C80-A703-0DD1A232A9F8}"/>
                </a:ext>
              </a:extLst>
            </p:cNvPr>
            <p:cNvGrpSpPr/>
            <p:nvPr userDrawn="1"/>
          </p:nvGrpSpPr>
          <p:grpSpPr>
            <a:xfrm>
              <a:off x="14483" y="4505539"/>
              <a:ext cx="1671825" cy="864000"/>
              <a:chOff x="0" y="615210"/>
              <a:chExt cx="1671825" cy="864000"/>
            </a:xfrm>
          </p:grpSpPr>
          <p:sp>
            <p:nvSpPr>
              <p:cNvPr id="56" name="사각형: 둥근 위쪽 모서리 55">
                <a:extLst>
                  <a:ext uri="{FF2B5EF4-FFF2-40B4-BE49-F238E27FC236}">
                    <a16:creationId xmlns:a16="http://schemas.microsoft.com/office/drawing/2014/main" id="{5659F257-CC27-4842-8365-C39762F41312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7" name="사각형: 둥근 위쪽 모서리 56">
                <a:extLst>
                  <a:ext uri="{FF2B5EF4-FFF2-40B4-BE49-F238E27FC236}">
                    <a16:creationId xmlns:a16="http://schemas.microsoft.com/office/drawing/2014/main" id="{4C9D5831-7503-42C6-B1D4-9D02E2D1D068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83F2D0D7-BE22-4E64-887A-22120D3B3DF2}"/>
                </a:ext>
              </a:extLst>
            </p:cNvPr>
            <p:cNvGrpSpPr/>
            <p:nvPr userDrawn="1"/>
          </p:nvGrpSpPr>
          <p:grpSpPr>
            <a:xfrm>
              <a:off x="14483" y="5368142"/>
              <a:ext cx="1671825" cy="864000"/>
              <a:chOff x="0" y="615210"/>
              <a:chExt cx="1671825" cy="864000"/>
            </a:xfrm>
          </p:grpSpPr>
          <p:sp>
            <p:nvSpPr>
              <p:cNvPr id="54" name="사각형: 둥근 위쪽 모서리 53">
                <a:extLst>
                  <a:ext uri="{FF2B5EF4-FFF2-40B4-BE49-F238E27FC236}">
                    <a16:creationId xmlns:a16="http://schemas.microsoft.com/office/drawing/2014/main" id="{EBA926BF-C9AE-4B56-A1FF-A2568585E383}"/>
                  </a:ext>
                </a:extLst>
              </p:cNvPr>
              <p:cNvSpPr/>
              <p:nvPr userDrawn="1"/>
            </p:nvSpPr>
            <p:spPr>
              <a:xfrm>
                <a:off x="0" y="615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5" name="사각형: 둥근 위쪽 모서리 54">
                <a:extLst>
                  <a:ext uri="{FF2B5EF4-FFF2-40B4-BE49-F238E27FC236}">
                    <a16:creationId xmlns:a16="http://schemas.microsoft.com/office/drawing/2014/main" id="{83C5742B-2782-4523-89E8-63F40205E3D1}"/>
                  </a:ext>
                </a:extLst>
              </p:cNvPr>
              <p:cNvSpPr/>
              <p:nvPr userDrawn="1"/>
            </p:nvSpPr>
            <p:spPr>
              <a:xfrm>
                <a:off x="591825" y="1047210"/>
                <a:ext cx="1080000" cy="432000"/>
              </a:xfrm>
              <a:prstGeom prst="round2SameRect">
                <a:avLst/>
              </a:prstGeom>
              <a:solidFill>
                <a:srgbClr val="FF66FF"/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hilly" dir="t">
                  <a:rot lat="0" lon="0" rev="18480000"/>
                </a:lightRig>
              </a:scene3d>
              <a:sp3d prstMaterial="clear">
                <a:bevelT h="635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EAF679F-D77A-498E-8D82-27E2D5C521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80189" y="0"/>
            <a:ext cx="8631621" cy="956441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E282A95-E5BC-4B6F-9EFF-3301F7F513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3FD4F97-8B24-4128-A71D-D475B51BA2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4FB355-185C-4AA8-8F08-790004B14E44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3722443-23BC-4BDF-A283-B015E1816D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21B0F98-F8E4-416D-87C9-14DA1D89810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34AE5-44C0-4053-A01C-534F54AE60A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835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000" kern="1200">
          <a:solidFill>
            <a:schemeClr val="bg1"/>
          </a:solidFill>
          <a:latin typeface="휴먼엑스포" panose="02030504000101010101" pitchFamily="18" charset="-127"/>
          <a:ea typeface="휴먼엑스포" panose="02030504000101010101" pitchFamily="18" charset="-127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50000"/>
        </a:lnSpc>
        <a:spcBef>
          <a:spcPts val="1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lvl1pPr>
      <a:lvl2pPr marL="685800" indent="-228600" algn="l" defTabSz="914400" rtl="0" eaLnBrk="1" latinLnBrk="1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lvl2pPr>
      <a:lvl3pPr marL="1143000" indent="-228600" algn="l" defTabSz="914400" rtl="0" eaLnBrk="1" latinLnBrk="1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lvl3pPr>
      <a:lvl4pPr marL="1600200" indent="-228600" algn="l" defTabSz="914400" rtl="0" eaLnBrk="1" latinLnBrk="1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lvl4pPr>
      <a:lvl5pPr marL="2057400" indent="-228600" algn="l" defTabSz="914400" rtl="0" eaLnBrk="1" latinLnBrk="1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함초롬바탕" panose="02030604000101010101" pitchFamily="18" charset="-127"/>
          <a:ea typeface="함초롬바탕" panose="02030604000101010101" pitchFamily="18" charset="-127"/>
          <a:cs typeface="함초롬바탕" panose="02030604000101010101" pitchFamily="18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DC6835C-92D1-4D52-A163-F998F2F1FA7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030032A-E00E-4159-B0A6-FF2C9807E5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87793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AC11715-A21A-46F1-84A1-E2497964E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F5BF0C2-A066-4E76-9361-3B27E26651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4793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F76CAA8C-80B9-4140-B814-87976031C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ACE148C4-5890-471A-B8AC-FC3E9CD1C7D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8CD54E4-2AC3-4AA9-93E3-7484DB130193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81191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와이드스크린</PresentationFormat>
  <Paragraphs>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맑은 고딕</vt:lpstr>
      <vt:lpstr>함초롬바탕</vt:lpstr>
      <vt:lpstr>휴먼엑스포</vt:lpstr>
      <vt:lpstr>Arial</vt:lpstr>
      <vt:lpstr>Office 테마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bbcc aa</dc:creator>
  <cp:lastModifiedBy>hyeran kim</cp:lastModifiedBy>
  <cp:revision>7</cp:revision>
  <dcterms:created xsi:type="dcterms:W3CDTF">2020-10-16T12:55:47Z</dcterms:created>
  <dcterms:modified xsi:type="dcterms:W3CDTF">2021-02-19T07:36:26Z</dcterms:modified>
</cp:coreProperties>
</file>