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61" r:id="rId5"/>
    <p:sldId id="262" r:id="rId6"/>
    <p:sldId id="263" r:id="rId7"/>
    <p:sldId id="264" r:id="rId8"/>
    <p:sldId id="258" r:id="rId9"/>
    <p:sldId id="265" r:id="rId10"/>
    <p:sldId id="266" r:id="rId11"/>
    <p:sldId id="259" r:id="rId1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36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1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BF7869C-F939-47BE-8771-60EA5ADF1A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E15666C3-A157-4753-A6BA-DC9CDE66E6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1284D6D-E78D-460B-9E0F-D37CCDE2C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5BC59F8-C730-47E5-9D45-082DF8D2F5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2820A87-5583-4492-945B-3F028C542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6553640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F4201CA-A7F7-41B0-9788-8FCB5A47A6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2AB5329E-2311-4926-87E7-A40C2EBC90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9D734AC-F19F-4658-9B22-428B135C6B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9DAAC6D-D54C-41DF-BEAB-7E83BEDA9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FDEB090-2531-4B87-B4EC-0CB5D703B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5717305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5B1C586C-37E2-4186-8BDC-D7F79F3E81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B25EF9A-B102-4148-BFFB-3BD8C3EDBB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E76454B-C697-4DBE-842B-3D232E4E3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4167DA9-7F50-4B0C-B3C7-9988C534E3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344FF79-19AA-4BB3-9AE2-9BD71A4A6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4815858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725A34A-329A-4402-88A2-EE434F00D1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E4E6FAC-2B68-4CF5-BA28-49CB081F6B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DF23F40-E812-411C-BF16-0C46024618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5745848-4C46-4DE2-B2B4-126E10145C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FB0DA73-6426-4DF4-86EF-1DD3080A0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8909308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7FC99D2-2B0F-4E93-BFBB-64CCD2E382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CDFF3B0-A461-4422-898B-1054B76BF0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FD77263-8604-4E64-BC7D-1CF91C7AB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D829A33-E622-4E98-B8DB-61A48CB57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8138A8E-1F88-46A6-AD43-D0ED675A1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81395629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D94B149-1D33-4F0F-8A12-068AE41EE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A676622-FFA9-41C5-B16F-D98E95281E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9513180-2A07-4B9B-924D-6C6DA1812C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90622A7-A2BF-421F-83C1-8CFC1BC52B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50C140D-EB10-40E9-8731-14DF900EC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14BC658-4E97-48EA-A184-0A887EFC61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7087667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C2B6F3B-F777-4675-8B33-AE437AE006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C0AD55-7A34-4276-9EC8-572268561D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23D4F683-5CAC-4D15-9243-4F31374127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41B617F-7C4F-463C-85BB-0882157BFD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D8C0A5C9-CA39-4A03-9897-308D3B7AD0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45CBAB4B-210F-4BE2-9A83-ED8CEE1D7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4A7B5517-E130-4C47-9F1E-E4333D74F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E9BEC89-F42C-44B6-B88D-C333D4EF1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17293331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FECD0F5-6D30-4739-B1AA-1673FD70DF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69EFD500-B522-401B-8859-5185C1A08B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F3D492DB-02A0-4172-92FA-851109BB96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3249A37-95A3-43BB-8106-A13E6A69C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9740507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E873AD7-BBD6-4065-A179-EA6A2692F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E773EE75-4AB2-4FBB-BF33-7B6F28526E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3A4C067-C7B6-4641-B4BF-8E0FC2B1A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0021169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4833311-48F9-4375-BFBE-BBDD34D957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FED943D-488E-4A0E-8F83-461A3132D5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9EB8F6C-B97D-4E31-9C38-95FB1E79DB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AA4C1E7-CF14-433B-8B94-5155E672C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C031A5E-9F00-4ABA-9788-0CA82B8AF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0AB6A8F-BD83-4D38-8312-4FE64D222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7058996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8954AE8-C7FE-4455-9FED-779746D0CC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DE330BEB-5920-4205-9AC4-770A8876E6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A503CA10-C494-44C1-9F85-D6F1B206C5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322B08E-0037-4033-88AE-AAA55BC07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216DEBF-0A2A-4324-974D-A30E131B62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ED70634-0460-4E27-85CF-18691F31D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7505142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CCA24F05-92F5-4321-8DF0-71BDF0D32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428295C-41E3-44C2-8D54-97DCD44186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145C2C7-BBC8-4260-A8F8-D03C8B8E0F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712F482-33A2-4286-AFB9-5F4E1DA1B3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23D99A5-EACA-47AD-AA21-180C36B155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5483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.png"/><Relationship Id="rId7" Type="http://schemas.openxmlformats.org/officeDocument/2006/relationships/slide" Target="slide8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40.png"/><Relationship Id="rId5" Type="http://schemas.openxmlformats.org/officeDocument/2006/relationships/image" Target="../media/image20.png"/><Relationship Id="rId10" Type="http://schemas.openxmlformats.org/officeDocument/2006/relationships/slide" Target="slide11.xml"/><Relationship Id="rId4" Type="http://schemas.openxmlformats.org/officeDocument/2006/relationships/slide" Target="slide3.xml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40.png"/><Relationship Id="rId3" Type="http://schemas.openxmlformats.org/officeDocument/2006/relationships/image" Target="../media/image8.jpeg"/><Relationship Id="rId7" Type="http://schemas.openxmlformats.org/officeDocument/2006/relationships/image" Target="../media/image20.png"/><Relationship Id="rId12" Type="http://schemas.openxmlformats.org/officeDocument/2006/relationships/slide" Target="slide11.xm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11" Type="http://schemas.openxmlformats.org/officeDocument/2006/relationships/image" Target="../media/image4.png"/><Relationship Id="rId5" Type="http://schemas.openxmlformats.org/officeDocument/2006/relationships/image" Target="../media/image6.png"/><Relationship Id="rId10" Type="http://schemas.openxmlformats.org/officeDocument/2006/relationships/image" Target="../media/image30.png"/><Relationship Id="rId4" Type="http://schemas.openxmlformats.org/officeDocument/2006/relationships/image" Target="../media/image9.jpeg"/><Relationship Id="rId9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.png"/><Relationship Id="rId7" Type="http://schemas.openxmlformats.org/officeDocument/2006/relationships/slide" Target="slide8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40.png"/><Relationship Id="rId5" Type="http://schemas.openxmlformats.org/officeDocument/2006/relationships/image" Target="../media/image20.png"/><Relationship Id="rId10" Type="http://schemas.openxmlformats.org/officeDocument/2006/relationships/slide" Target="slide11.xml"/><Relationship Id="rId4" Type="http://schemas.openxmlformats.org/officeDocument/2006/relationships/slide" Target="slide3.xml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.png"/><Relationship Id="rId7" Type="http://schemas.openxmlformats.org/officeDocument/2006/relationships/slide" Target="slide8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40.png"/><Relationship Id="rId5" Type="http://schemas.openxmlformats.org/officeDocument/2006/relationships/image" Target="../media/image20.png"/><Relationship Id="rId10" Type="http://schemas.openxmlformats.org/officeDocument/2006/relationships/slide" Target="slide11.xml"/><Relationship Id="rId4" Type="http://schemas.openxmlformats.org/officeDocument/2006/relationships/slide" Target="slide3.xml"/><Relationship Id="rId9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6.png"/><Relationship Id="rId7" Type="http://schemas.openxmlformats.org/officeDocument/2006/relationships/slide" Target="slide8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40.png"/><Relationship Id="rId5" Type="http://schemas.openxmlformats.org/officeDocument/2006/relationships/image" Target="../media/image60.png"/><Relationship Id="rId10" Type="http://schemas.openxmlformats.org/officeDocument/2006/relationships/slide" Target="slide11.xml"/><Relationship Id="rId4" Type="http://schemas.openxmlformats.org/officeDocument/2006/relationships/slide" Target="slide3.xml"/><Relationship Id="rId9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6.png"/><Relationship Id="rId7" Type="http://schemas.openxmlformats.org/officeDocument/2006/relationships/slide" Target="slide8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40.png"/><Relationship Id="rId5" Type="http://schemas.openxmlformats.org/officeDocument/2006/relationships/image" Target="../media/image60.png"/><Relationship Id="rId10" Type="http://schemas.openxmlformats.org/officeDocument/2006/relationships/slide" Target="slide11.xml"/><Relationship Id="rId4" Type="http://schemas.openxmlformats.org/officeDocument/2006/relationships/slide" Target="slide3.xml"/><Relationship Id="rId9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6.png"/><Relationship Id="rId7" Type="http://schemas.openxmlformats.org/officeDocument/2006/relationships/slide" Target="slide8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40.png"/><Relationship Id="rId5" Type="http://schemas.openxmlformats.org/officeDocument/2006/relationships/image" Target="../media/image60.png"/><Relationship Id="rId10" Type="http://schemas.openxmlformats.org/officeDocument/2006/relationships/slide" Target="slide11.xml"/><Relationship Id="rId4" Type="http://schemas.openxmlformats.org/officeDocument/2006/relationships/slide" Target="slide3.xml"/><Relationship Id="rId9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6.png"/><Relationship Id="rId7" Type="http://schemas.openxmlformats.org/officeDocument/2006/relationships/slide" Target="slide8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40.png"/><Relationship Id="rId5" Type="http://schemas.openxmlformats.org/officeDocument/2006/relationships/image" Target="../media/image60.png"/><Relationship Id="rId10" Type="http://schemas.openxmlformats.org/officeDocument/2006/relationships/slide" Target="slide11.xml"/><Relationship Id="rId4" Type="http://schemas.openxmlformats.org/officeDocument/2006/relationships/slide" Target="slide3.xml"/><Relationship Id="rId9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40.png"/><Relationship Id="rId3" Type="http://schemas.openxmlformats.org/officeDocument/2006/relationships/image" Target="../media/image8.jpeg"/><Relationship Id="rId7" Type="http://schemas.openxmlformats.org/officeDocument/2006/relationships/image" Target="../media/image60.png"/><Relationship Id="rId12" Type="http://schemas.openxmlformats.org/officeDocument/2006/relationships/slide" Target="slide11.xm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11" Type="http://schemas.openxmlformats.org/officeDocument/2006/relationships/image" Target="../media/image4.png"/><Relationship Id="rId5" Type="http://schemas.openxmlformats.org/officeDocument/2006/relationships/image" Target="../media/image6.png"/><Relationship Id="rId10" Type="http://schemas.openxmlformats.org/officeDocument/2006/relationships/image" Target="../media/image100.png"/><Relationship Id="rId4" Type="http://schemas.openxmlformats.org/officeDocument/2006/relationships/image" Target="../media/image9.jpeg"/><Relationship Id="rId9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40.png"/><Relationship Id="rId3" Type="http://schemas.openxmlformats.org/officeDocument/2006/relationships/image" Target="../media/image8.jpeg"/><Relationship Id="rId7" Type="http://schemas.openxmlformats.org/officeDocument/2006/relationships/image" Target="../media/image20.png"/><Relationship Id="rId12" Type="http://schemas.openxmlformats.org/officeDocument/2006/relationships/slide" Target="slide11.xm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6" Type="http://schemas.openxmlformats.org/officeDocument/2006/relationships/slide" Target="slide3.xml"/><Relationship Id="rId11" Type="http://schemas.openxmlformats.org/officeDocument/2006/relationships/image" Target="../media/image4.png"/><Relationship Id="rId5" Type="http://schemas.openxmlformats.org/officeDocument/2006/relationships/image" Target="../media/image6.png"/><Relationship Id="rId10" Type="http://schemas.openxmlformats.org/officeDocument/2006/relationships/image" Target="../media/image30.png"/><Relationship Id="rId4" Type="http://schemas.openxmlformats.org/officeDocument/2006/relationships/image" Target="../media/image9.jpeg"/><Relationship Id="rId9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AB105858-A7F6-4771-9B07-16447436CE8F}"/>
              </a:ext>
            </a:extLst>
          </p:cNvPr>
          <p:cNvSpPr txBox="1"/>
          <p:nvPr/>
        </p:nvSpPr>
        <p:spPr>
          <a:xfrm>
            <a:off x="674630" y="5285610"/>
            <a:ext cx="10842740" cy="111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그 날은 실제보다 기억에서 더 자주 일어나는 그런 완벽한 가을날이었다</a:t>
            </a:r>
            <a:r>
              <a:rPr lang="en-US" altLang="ko-K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- P.D. </a:t>
            </a:r>
            <a:r>
              <a:rPr lang="ko-KR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제임스</a:t>
            </a:r>
          </a:p>
        </p:txBody>
      </p:sp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3" name="슬라이드 확대/축소 2">
                <a:extLst>
                  <a:ext uri="{FF2B5EF4-FFF2-40B4-BE49-F238E27FC236}">
                    <a16:creationId xmlns:a16="http://schemas.microsoft.com/office/drawing/2014/main" id="{42147BAD-E031-449D-82D7-6DA2BBF617D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289789868"/>
                  </p:ext>
                </p:extLst>
              </p:nvPr>
            </p:nvGraphicFramePr>
            <p:xfrm>
              <a:off x="9676034" y="0"/>
              <a:ext cx="2515966" cy="1415231"/>
            </p:xfrm>
            <a:graphic>
              <a:graphicData uri="http://schemas.microsoft.com/office/powerpoint/2016/slidezoom">
                <pslz:sldZm>
                  <pslz:sldZmObj sldId="257" cId="2628504158">
                    <pslz:zmPr id="{FB5426AB-1274-403F-904B-60284129B650}" returnToParent="0" transitionDur="1000">
                      <p166:blipFill xmlns:p166="http://schemas.microsoft.com/office/powerpoint/2016/6/main">
                        <a:blip r:embed="rId3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3" name="슬라이드 확대/축소 2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42147BAD-E031-449D-82D7-6DA2BBF617D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676034" y="0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5" name="슬라이드 확대/축소 4">
                <a:extLst>
                  <a:ext uri="{FF2B5EF4-FFF2-40B4-BE49-F238E27FC236}">
                    <a16:creationId xmlns:a16="http://schemas.microsoft.com/office/drawing/2014/main" id="{E259E941-FB40-4F6B-B260-0E5D5085FCF7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502187518"/>
                  </p:ext>
                </p:extLst>
              </p:nvPr>
            </p:nvGraphicFramePr>
            <p:xfrm>
              <a:off x="9676034" y="1610111"/>
              <a:ext cx="2515966" cy="1415231"/>
            </p:xfrm>
            <a:graphic>
              <a:graphicData uri="http://schemas.microsoft.com/office/powerpoint/2016/slidezoom">
                <pslz:sldZm>
                  <pslz:sldZmObj sldId="258" cId="402259962">
                    <pslz:zmPr id="{614B06AB-4973-4DBD-A874-2BC7607F9E47}" returnToParent="0" transitionDur="1000">
                      <p166:blipFill xmlns:p166="http://schemas.microsoft.com/office/powerpoint/2016/6/main">
                        <a:blip r:embed="rId6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5" name="슬라이드 확대/축소 4">
                <a:hlinkClick r:id="rId7" action="ppaction://hlinksldjump"/>
                <a:extLst>
                  <a:ext uri="{FF2B5EF4-FFF2-40B4-BE49-F238E27FC236}">
                    <a16:creationId xmlns:a16="http://schemas.microsoft.com/office/drawing/2014/main" id="{E259E941-FB40-4F6B-B260-0E5D5085FCF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676034" y="1610111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7" name="슬라이드 확대/축소 6">
                <a:extLst>
                  <a:ext uri="{FF2B5EF4-FFF2-40B4-BE49-F238E27FC236}">
                    <a16:creationId xmlns:a16="http://schemas.microsoft.com/office/drawing/2014/main" id="{FFDF9B36-51A6-4FD7-B0DC-A22E8DF70FE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05263676"/>
                  </p:ext>
                </p:extLst>
              </p:nvPr>
            </p:nvGraphicFramePr>
            <p:xfrm>
              <a:off x="9676034" y="3220222"/>
              <a:ext cx="2515966" cy="1415231"/>
            </p:xfrm>
            <a:graphic>
              <a:graphicData uri="http://schemas.microsoft.com/office/powerpoint/2016/slidezoom">
                <pslz:sldZm>
                  <pslz:sldZmObj sldId="259" cId="670977666">
                    <pslz:zmPr id="{647E1504-8023-49F9-B538-376203108B51}" returnToParent="0" transitionDur="1000">
                      <p166:blipFill xmlns:p166="http://schemas.microsoft.com/office/powerpoint/2016/6/main">
                        <a:blip r:embed="rId9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7" name="슬라이드 확대/축소 6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FFDF9B36-51A6-4FD7-B0DC-A22E8DF70FE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9676034" y="3220222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01519228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EE2BE5C-7D21-48ED-8AC7-372E3D8B25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4545" y="117138"/>
            <a:ext cx="2817455" cy="2313546"/>
          </a:xfrm>
          <a:prstGeom prst="star32">
            <a:avLst>
              <a:gd name="adj" fmla="val 21491"/>
            </a:avLst>
          </a:prstGeom>
          <a:effectLst>
            <a:softEdge rad="12700"/>
          </a:effectLst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4265D603-111F-44B2-9FB2-FEFB61A300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4545" y="2636368"/>
            <a:ext cx="2821857" cy="2313547"/>
          </a:xfrm>
          <a:prstGeom prst="star32">
            <a:avLst>
              <a:gd name="adj" fmla="val 21991"/>
            </a:avLst>
          </a:prstGeom>
          <a:effectLst>
            <a:softEdge rad="12700"/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E0D517C-C393-4D27-B4EB-A2330FAAC5E6}"/>
              </a:ext>
            </a:extLst>
          </p:cNvPr>
          <p:cNvSpPr txBox="1"/>
          <p:nvPr/>
        </p:nvSpPr>
        <p:spPr>
          <a:xfrm>
            <a:off x="610045" y="621797"/>
            <a:ext cx="10872041" cy="1808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ko-KR" altLang="en-US" sz="24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나무가 봄에 꽃을 피우지 </a:t>
            </a:r>
            <a:r>
              <a:rPr lang="ko-KR" altLang="en-US" sz="2400" dirty="0" err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않는한</a:t>
            </a:r>
            <a:r>
              <a:rPr lang="ko-KR" altLang="en-US" sz="24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당신은 가을에 열매를 헛되이 찾게 </a:t>
            </a:r>
            <a:r>
              <a:rPr lang="ko-KR" altLang="en-US" sz="2400" dirty="0" err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될것이다</a:t>
            </a:r>
            <a:r>
              <a:rPr lang="en-US" altLang="ko-KR" sz="24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. – </a:t>
            </a:r>
            <a:r>
              <a:rPr lang="ko-KR" altLang="en-US" sz="24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월터 스콧</a:t>
            </a:r>
          </a:p>
        </p:txBody>
      </p:sp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7" name="슬라이드 확대/축소 6">
                <a:extLst>
                  <a:ext uri="{FF2B5EF4-FFF2-40B4-BE49-F238E27FC236}">
                    <a16:creationId xmlns:a16="http://schemas.microsoft.com/office/drawing/2014/main" id="{B738F847-8E37-4CE9-ADE2-43BFC59DF933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3265401" y="5442769"/>
              <a:ext cx="2515966" cy="1415231"/>
            </p:xfrm>
            <a:graphic>
              <a:graphicData uri="http://schemas.microsoft.com/office/powerpoint/2016/slidezoom">
                <pslz:sldZm>
                  <pslz:sldZmObj sldId="257" cId="2628504158">
                    <pslz:zmPr id="{FB5426AB-1274-403F-904B-60284129B650}" returnToParent="0" transitionDur="1000">
                      <p166:blipFill xmlns:p166="http://schemas.microsoft.com/office/powerpoint/2016/6/main">
                        <a:blip r:embed="rId5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7" name="슬라이드 확대/축소 6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B738F847-8E37-4CE9-ADE2-43BFC59DF93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265401" y="5442769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8" name="슬라이드 확대/축소 7">
                <a:extLst>
                  <a:ext uri="{FF2B5EF4-FFF2-40B4-BE49-F238E27FC236}">
                    <a16:creationId xmlns:a16="http://schemas.microsoft.com/office/drawing/2014/main" id="{ECE9D54C-8538-4C72-81EA-627489DD494D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6224911" y="5442769"/>
              <a:ext cx="2515966" cy="1415231"/>
            </p:xfrm>
            <a:graphic>
              <a:graphicData uri="http://schemas.microsoft.com/office/powerpoint/2016/slidezoom">
                <pslz:sldZm>
                  <pslz:sldZmObj sldId="258" cId="402259962">
                    <pslz:zmPr id="{614B06AB-4973-4DBD-A874-2BC7607F9E47}" returnToParent="0" transitionDur="1000">
                      <p166:blipFill xmlns:p166="http://schemas.microsoft.com/office/powerpoint/2016/6/main">
                        <a:blip r:embed="rId8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8" name="슬라이드 확대/축소 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ECE9D54C-8538-4C72-81EA-627489DD494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224911" y="5442769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9" name="슬라이드 확대/축소 8">
                <a:extLst>
                  <a:ext uri="{FF2B5EF4-FFF2-40B4-BE49-F238E27FC236}">
                    <a16:creationId xmlns:a16="http://schemas.microsoft.com/office/drawing/2014/main" id="{05B1F6EB-5D77-4778-8298-D561AB600035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9131667" y="5442768"/>
              <a:ext cx="2515966" cy="1415231"/>
            </p:xfrm>
            <a:graphic>
              <a:graphicData uri="http://schemas.microsoft.com/office/powerpoint/2016/slidezoom">
                <pslz:sldZm>
                  <pslz:sldZmObj sldId="259" cId="670977666">
                    <pslz:zmPr id="{647E1504-8023-49F9-B538-376203108B51}" returnToParent="0" transitionDur="1000">
                      <p166:blipFill xmlns:p166="http://schemas.microsoft.com/office/powerpoint/2016/6/main">
                        <a:blip r:embed="rId11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9" name="슬라이드 확대/축소 8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05B1F6EB-5D77-4778-8298-D561AB60003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9131667" y="5442768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941474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780ED22-0C73-4FF4-AC7E-388B89A2037B}"/>
              </a:ext>
            </a:extLst>
          </p:cNvPr>
          <p:cNvSpPr txBox="1"/>
          <p:nvPr/>
        </p:nvSpPr>
        <p:spPr>
          <a:xfrm>
            <a:off x="1166527" y="434725"/>
            <a:ext cx="9000028" cy="1454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32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모든 잎이 꽃이 되는 가을은 두번째 봄이다</a:t>
            </a:r>
            <a:r>
              <a:rPr lang="en-US" altLang="ko-KR" sz="32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32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– </a:t>
            </a:r>
            <a:r>
              <a:rPr lang="ko-KR" altLang="en-US" sz="3200" dirty="0" err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알베르</a:t>
            </a:r>
            <a:r>
              <a:rPr lang="ko-KR" altLang="en-US" sz="32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카뮈</a:t>
            </a:r>
          </a:p>
        </p:txBody>
      </p:sp>
    </p:spTree>
    <p:extLst>
      <p:ext uri="{BB962C8B-B14F-4D97-AF65-F5344CB8AC3E}">
        <p14:creationId xmlns:p14="http://schemas.microsoft.com/office/powerpoint/2010/main" val="67097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2000">
        <p:circle/>
      </p:transition>
    </mc:Choice>
    <mc:Fallback xmlns="">
      <p:transition spd="slow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AB105858-A7F6-4771-9B07-16447436CE8F}"/>
              </a:ext>
            </a:extLst>
          </p:cNvPr>
          <p:cNvSpPr txBox="1"/>
          <p:nvPr/>
        </p:nvSpPr>
        <p:spPr>
          <a:xfrm>
            <a:off x="674630" y="4715339"/>
            <a:ext cx="10842740" cy="111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그 날은 실제보다 기억에서 더 자주 일어나는 그런 완벽한 가을날이었다</a:t>
            </a:r>
            <a:r>
              <a:rPr lang="en-US" altLang="ko-K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- P.D. </a:t>
            </a:r>
            <a:r>
              <a:rPr lang="ko-KR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제임스</a:t>
            </a:r>
          </a:p>
        </p:txBody>
      </p:sp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3" name="슬라이드 확대/축소 2">
                <a:extLst>
                  <a:ext uri="{FF2B5EF4-FFF2-40B4-BE49-F238E27FC236}">
                    <a16:creationId xmlns:a16="http://schemas.microsoft.com/office/drawing/2014/main" id="{42147BAD-E031-449D-82D7-6DA2BBF617D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26454992"/>
                  </p:ext>
                </p:extLst>
              </p:nvPr>
            </p:nvGraphicFramePr>
            <p:xfrm>
              <a:off x="3265401" y="5442769"/>
              <a:ext cx="2515966" cy="1415231"/>
            </p:xfrm>
            <a:graphic>
              <a:graphicData uri="http://schemas.microsoft.com/office/powerpoint/2016/slidezoom">
                <pslz:sldZm>
                  <pslz:sldZmObj sldId="257" cId="2628504158">
                    <pslz:zmPr id="{FB5426AB-1274-403F-904B-60284129B650}" returnToParent="0" transitionDur="1000">
                      <p166:blipFill xmlns:p166="http://schemas.microsoft.com/office/powerpoint/2016/6/main">
                        <a:blip r:embed="rId3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3" name="슬라이드 확대/축소 2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42147BAD-E031-449D-82D7-6DA2BBF617D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265401" y="5442769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5" name="슬라이드 확대/축소 4">
                <a:extLst>
                  <a:ext uri="{FF2B5EF4-FFF2-40B4-BE49-F238E27FC236}">
                    <a16:creationId xmlns:a16="http://schemas.microsoft.com/office/drawing/2014/main" id="{E259E941-FB40-4F6B-B260-0E5D5085FCF7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877947557"/>
                  </p:ext>
                </p:extLst>
              </p:nvPr>
            </p:nvGraphicFramePr>
            <p:xfrm>
              <a:off x="6224911" y="5442769"/>
              <a:ext cx="2515966" cy="1415231"/>
            </p:xfrm>
            <a:graphic>
              <a:graphicData uri="http://schemas.microsoft.com/office/powerpoint/2016/slidezoom">
                <pslz:sldZm>
                  <pslz:sldZmObj sldId="258" cId="402259962">
                    <pslz:zmPr id="{614B06AB-4973-4DBD-A874-2BC7607F9E47}" returnToParent="0" transitionDur="1000">
                      <p166:blipFill xmlns:p166="http://schemas.microsoft.com/office/powerpoint/2016/6/main">
                        <a:blip r:embed="rId6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5" name="슬라이드 확대/축소 4">
                <a:hlinkClick r:id="rId7" action="ppaction://hlinksldjump"/>
                <a:extLst>
                  <a:ext uri="{FF2B5EF4-FFF2-40B4-BE49-F238E27FC236}">
                    <a16:creationId xmlns:a16="http://schemas.microsoft.com/office/drawing/2014/main" id="{E259E941-FB40-4F6B-B260-0E5D5085FCF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224911" y="5442769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7" name="슬라이드 확대/축소 6">
                <a:extLst>
                  <a:ext uri="{FF2B5EF4-FFF2-40B4-BE49-F238E27FC236}">
                    <a16:creationId xmlns:a16="http://schemas.microsoft.com/office/drawing/2014/main" id="{FFDF9B36-51A6-4FD7-B0DC-A22E8DF70FE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272097222"/>
                  </p:ext>
                </p:extLst>
              </p:nvPr>
            </p:nvGraphicFramePr>
            <p:xfrm>
              <a:off x="9131667" y="5442768"/>
              <a:ext cx="2515966" cy="1415231"/>
            </p:xfrm>
            <a:graphic>
              <a:graphicData uri="http://schemas.microsoft.com/office/powerpoint/2016/slidezoom">
                <pslz:sldZm>
                  <pslz:sldZmObj sldId="259" cId="670977666">
                    <pslz:zmPr id="{647E1504-8023-49F9-B538-376203108B51}" returnToParent="0" transitionDur="1000">
                      <p166:blipFill xmlns:p166="http://schemas.microsoft.com/office/powerpoint/2016/6/main">
                        <a:blip r:embed="rId9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7" name="슬라이드 확대/축소 6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FFDF9B36-51A6-4FD7-B0DC-A22E8DF70FE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9131667" y="5442768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075869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1000">
        <p159:morph option="byObject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F923A95-DF1E-4D62-B1DC-B9F110C1237E}"/>
              </a:ext>
            </a:extLst>
          </p:cNvPr>
          <p:cNvSpPr txBox="1"/>
          <p:nvPr/>
        </p:nvSpPr>
        <p:spPr>
          <a:xfrm>
            <a:off x="511278" y="410497"/>
            <a:ext cx="11473192" cy="111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나는 집에 머무르는 가을의 햇살만큼 소중한 것을 낭비하는 일은 참을 수가 없다</a:t>
            </a:r>
            <a:r>
              <a:rPr lang="en-US" altLang="ko-KR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– </a:t>
            </a:r>
            <a:r>
              <a:rPr lang="ko-KR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다니엘 호손</a:t>
            </a:r>
          </a:p>
        </p:txBody>
      </p:sp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7" name="슬라이드 확대/축소 6">
                <a:extLst>
                  <a:ext uri="{FF2B5EF4-FFF2-40B4-BE49-F238E27FC236}">
                    <a16:creationId xmlns:a16="http://schemas.microsoft.com/office/drawing/2014/main" id="{9E60E1DD-6661-4209-AF5E-59CF13B5839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069419289"/>
                  </p:ext>
                </p:extLst>
              </p:nvPr>
            </p:nvGraphicFramePr>
            <p:xfrm>
              <a:off x="3265401" y="5442769"/>
              <a:ext cx="2515966" cy="1415231"/>
            </p:xfrm>
            <a:graphic>
              <a:graphicData uri="http://schemas.microsoft.com/office/powerpoint/2016/slidezoom">
                <pslz:sldZm>
                  <pslz:sldZmObj sldId="257" cId="2628504158">
                    <pslz:zmPr id="{FB5426AB-1274-403F-904B-60284129B650}" returnToParent="0" transitionDur="1000">
                      <p166:blipFill xmlns:p166="http://schemas.microsoft.com/office/powerpoint/2016/6/main">
                        <a:blip r:embed="rId3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7" name="슬라이드 확대/축소 6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9E60E1DD-6661-4209-AF5E-59CF13B5839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265401" y="5442769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8" name="슬라이드 확대/축소 7">
                <a:extLst>
                  <a:ext uri="{FF2B5EF4-FFF2-40B4-BE49-F238E27FC236}">
                    <a16:creationId xmlns:a16="http://schemas.microsoft.com/office/drawing/2014/main" id="{56F011D6-1FE9-427F-907A-A3BDADE476C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74767229"/>
                  </p:ext>
                </p:extLst>
              </p:nvPr>
            </p:nvGraphicFramePr>
            <p:xfrm>
              <a:off x="6224911" y="5442769"/>
              <a:ext cx="2515966" cy="1415231"/>
            </p:xfrm>
            <a:graphic>
              <a:graphicData uri="http://schemas.microsoft.com/office/powerpoint/2016/slidezoom">
                <pslz:sldZm>
                  <pslz:sldZmObj sldId="258" cId="402259962">
                    <pslz:zmPr id="{614B06AB-4973-4DBD-A874-2BC7607F9E47}" returnToParent="0" transitionDur="1000">
                      <p166:blipFill xmlns:p166="http://schemas.microsoft.com/office/powerpoint/2016/6/main">
                        <a:blip r:embed="rId6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8" name="슬라이드 확대/축소 7">
                <a:hlinkClick r:id="rId7" action="ppaction://hlinksldjump"/>
                <a:extLst>
                  <a:ext uri="{FF2B5EF4-FFF2-40B4-BE49-F238E27FC236}">
                    <a16:creationId xmlns:a16="http://schemas.microsoft.com/office/drawing/2014/main" id="{56F011D6-1FE9-427F-907A-A3BDADE476C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224911" y="5442769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9" name="슬라이드 확대/축소 8">
                <a:extLst>
                  <a:ext uri="{FF2B5EF4-FFF2-40B4-BE49-F238E27FC236}">
                    <a16:creationId xmlns:a16="http://schemas.microsoft.com/office/drawing/2014/main" id="{B3462A8A-5C12-4C1E-96DF-9B3112524699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857210450"/>
                  </p:ext>
                </p:extLst>
              </p:nvPr>
            </p:nvGraphicFramePr>
            <p:xfrm>
              <a:off x="9131667" y="5442768"/>
              <a:ext cx="2515966" cy="1415231"/>
            </p:xfrm>
            <a:graphic>
              <a:graphicData uri="http://schemas.microsoft.com/office/powerpoint/2016/slidezoom">
                <pslz:sldZm>
                  <pslz:sldZmObj sldId="259" cId="670977666">
                    <pslz:zmPr id="{647E1504-8023-49F9-B538-376203108B51}" returnToParent="0" transitionDur="1000">
                      <p166:blipFill xmlns:p166="http://schemas.microsoft.com/office/powerpoint/2016/6/main">
                        <a:blip r:embed="rId9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9" name="슬라이드 확대/축소 8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B3462A8A-5C12-4C1E-96DF-9B311252469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9131667" y="5442768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28504158"/>
      </p:ext>
    </p:extLst>
  </p:cSld>
  <p:clrMapOvr>
    <a:masterClrMapping/>
  </p:clrMapOvr>
  <p:transition spd="slow" advTm="2000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7" name="슬라이드 확대/축소 6">
                <a:extLst>
                  <a:ext uri="{FF2B5EF4-FFF2-40B4-BE49-F238E27FC236}">
                    <a16:creationId xmlns:a16="http://schemas.microsoft.com/office/drawing/2014/main" id="{9E60E1DD-6661-4209-AF5E-59CF13B58394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3265401" y="5442769"/>
              <a:ext cx="2515966" cy="1415231"/>
            </p:xfrm>
            <a:graphic>
              <a:graphicData uri="http://schemas.microsoft.com/office/powerpoint/2016/slidezoom">
                <pslz:sldZm>
                  <pslz:sldZmObj sldId="257" cId="2628504158">
                    <pslz:zmPr id="{FB5426AB-1274-403F-904B-60284129B650}" returnToParent="0" transitionDur="1000">
                      <p166:blipFill xmlns:p166="http://schemas.microsoft.com/office/powerpoint/2016/6/main">
                        <a:blip r:embed="rId3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7" name="슬라이드 확대/축소 6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9E60E1DD-6661-4209-AF5E-59CF13B5839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265401" y="5442769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8" name="슬라이드 확대/축소 7">
                <a:extLst>
                  <a:ext uri="{FF2B5EF4-FFF2-40B4-BE49-F238E27FC236}">
                    <a16:creationId xmlns:a16="http://schemas.microsoft.com/office/drawing/2014/main" id="{56F011D6-1FE9-427F-907A-A3BDADE476C4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6224911" y="5442769"/>
              <a:ext cx="2515966" cy="1415231"/>
            </p:xfrm>
            <a:graphic>
              <a:graphicData uri="http://schemas.microsoft.com/office/powerpoint/2016/slidezoom">
                <pslz:sldZm>
                  <pslz:sldZmObj sldId="258" cId="402259962">
                    <pslz:zmPr id="{614B06AB-4973-4DBD-A874-2BC7607F9E47}" returnToParent="0" transitionDur="1000">
                      <p166:blipFill xmlns:p166="http://schemas.microsoft.com/office/powerpoint/2016/6/main">
                        <a:blip r:embed="rId6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8" name="슬라이드 확대/축소 7">
                <a:hlinkClick r:id="rId7" action="ppaction://hlinksldjump"/>
                <a:extLst>
                  <a:ext uri="{FF2B5EF4-FFF2-40B4-BE49-F238E27FC236}">
                    <a16:creationId xmlns:a16="http://schemas.microsoft.com/office/drawing/2014/main" id="{56F011D6-1FE9-427F-907A-A3BDADE476C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224911" y="5442769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9" name="슬라이드 확대/축소 8">
                <a:extLst>
                  <a:ext uri="{FF2B5EF4-FFF2-40B4-BE49-F238E27FC236}">
                    <a16:creationId xmlns:a16="http://schemas.microsoft.com/office/drawing/2014/main" id="{B3462A8A-5C12-4C1E-96DF-9B3112524699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9131667" y="5442768"/>
              <a:ext cx="2515966" cy="1415231"/>
            </p:xfrm>
            <a:graphic>
              <a:graphicData uri="http://schemas.microsoft.com/office/powerpoint/2016/slidezoom">
                <pslz:sldZm>
                  <pslz:sldZmObj sldId="259" cId="670977666">
                    <pslz:zmPr id="{647E1504-8023-49F9-B538-376203108B51}" returnToParent="0" transitionDur="1000">
                      <p166:blipFill xmlns:p166="http://schemas.microsoft.com/office/powerpoint/2016/6/main">
                        <a:blip r:embed="rId9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9" name="슬라이드 확대/축소 8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B3462A8A-5C12-4C1E-96DF-9B311252469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9131667" y="5442768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EF923A95-DF1E-4D62-B1DC-B9F110C1237E}"/>
              </a:ext>
            </a:extLst>
          </p:cNvPr>
          <p:cNvSpPr txBox="1"/>
          <p:nvPr/>
        </p:nvSpPr>
        <p:spPr>
          <a:xfrm>
            <a:off x="3060334" y="1212132"/>
            <a:ext cx="5948932" cy="5153944"/>
          </a:xfrm>
          <a:prstGeom prst="rect">
            <a:avLst/>
          </a:prstGeom>
          <a:noFill/>
        </p:spPr>
        <p:txBody>
          <a:bodyPr wrap="square" rtlCol="0">
            <a:prstTxWarp prst="textCircl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나는 집에 머무르는 가을의 햇살만큼 소중한 것을 낭비하는 일은 참을 수가 없다</a:t>
            </a:r>
            <a:r>
              <a:rPr lang="en-US" altLang="ko-K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– </a:t>
            </a:r>
            <a:r>
              <a:rPr lang="ko-KR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다니엘 호손</a:t>
            </a:r>
          </a:p>
        </p:txBody>
      </p:sp>
    </p:spTree>
    <p:extLst>
      <p:ext uri="{BB962C8B-B14F-4D97-AF65-F5344CB8AC3E}">
        <p14:creationId xmlns:p14="http://schemas.microsoft.com/office/powerpoint/2010/main" val="27177290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7" name="슬라이드 확대/축소 6">
                <a:extLst>
                  <a:ext uri="{FF2B5EF4-FFF2-40B4-BE49-F238E27FC236}">
                    <a16:creationId xmlns:a16="http://schemas.microsoft.com/office/drawing/2014/main" id="{9E60E1DD-6661-4209-AF5E-59CF13B58394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3265401" y="5442769"/>
              <a:ext cx="2515966" cy="1415231"/>
            </p:xfrm>
            <a:graphic>
              <a:graphicData uri="http://schemas.microsoft.com/office/powerpoint/2016/slidezoom">
                <pslz:sldZm>
                  <pslz:sldZmObj sldId="257" cId="2628504158">
                    <pslz:zmPr id="{FB5426AB-1274-403F-904B-60284129B650}" returnToParent="0" transitionDur="1000">
                      <p166:blipFill xmlns:p166="http://schemas.microsoft.com/office/powerpoint/2016/6/main">
                        <a:blip r:embed="rId3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7" name="슬라이드 확대/축소 6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9E60E1DD-6661-4209-AF5E-59CF13B5839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265401" y="5442769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8" name="슬라이드 확대/축소 7">
                <a:extLst>
                  <a:ext uri="{FF2B5EF4-FFF2-40B4-BE49-F238E27FC236}">
                    <a16:creationId xmlns:a16="http://schemas.microsoft.com/office/drawing/2014/main" id="{56F011D6-1FE9-427F-907A-A3BDADE476C4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6224911" y="5442769"/>
              <a:ext cx="2515966" cy="1415231"/>
            </p:xfrm>
            <a:graphic>
              <a:graphicData uri="http://schemas.microsoft.com/office/powerpoint/2016/slidezoom">
                <pslz:sldZm>
                  <pslz:sldZmObj sldId="258" cId="402259962">
                    <pslz:zmPr id="{614B06AB-4973-4DBD-A874-2BC7607F9E47}" returnToParent="0" transitionDur="1000">
                      <p166:blipFill xmlns:p166="http://schemas.microsoft.com/office/powerpoint/2016/6/main">
                        <a:blip r:embed="rId6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8" name="슬라이드 확대/축소 7">
                <a:hlinkClick r:id="rId7" action="ppaction://hlinksldjump"/>
                <a:extLst>
                  <a:ext uri="{FF2B5EF4-FFF2-40B4-BE49-F238E27FC236}">
                    <a16:creationId xmlns:a16="http://schemas.microsoft.com/office/drawing/2014/main" id="{56F011D6-1FE9-427F-907A-A3BDADE476C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224911" y="5442769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9" name="슬라이드 확대/축소 8">
                <a:extLst>
                  <a:ext uri="{FF2B5EF4-FFF2-40B4-BE49-F238E27FC236}">
                    <a16:creationId xmlns:a16="http://schemas.microsoft.com/office/drawing/2014/main" id="{B3462A8A-5C12-4C1E-96DF-9B3112524699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9131667" y="5442768"/>
              <a:ext cx="2515966" cy="1415231"/>
            </p:xfrm>
            <a:graphic>
              <a:graphicData uri="http://schemas.microsoft.com/office/powerpoint/2016/slidezoom">
                <pslz:sldZm>
                  <pslz:sldZmObj sldId="259" cId="670977666">
                    <pslz:zmPr id="{647E1504-8023-49F9-B538-376203108B51}" returnToParent="0" transitionDur="1000">
                      <p166:blipFill xmlns:p166="http://schemas.microsoft.com/office/powerpoint/2016/6/main">
                        <a:blip r:embed="rId9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9" name="슬라이드 확대/축소 8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B3462A8A-5C12-4C1E-96DF-9B311252469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9131667" y="5442768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EF923A95-DF1E-4D62-B1DC-B9F110C1237E}"/>
              </a:ext>
            </a:extLst>
          </p:cNvPr>
          <p:cNvSpPr txBox="1"/>
          <p:nvPr/>
        </p:nvSpPr>
        <p:spPr>
          <a:xfrm rot="16200000">
            <a:off x="1875421" y="399502"/>
            <a:ext cx="4938557" cy="6058994"/>
          </a:xfrm>
          <a:prstGeom prst="rect">
            <a:avLst/>
          </a:prstGeom>
          <a:noFill/>
        </p:spPr>
        <p:txBody>
          <a:bodyPr wrap="square" rtlCol="0">
            <a:prstTxWarp prst="textCircl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나는 집에 머무르는 가을의 햇살만큼 소중한 것을 낭비하는 일은 참을 수가 없다</a:t>
            </a:r>
            <a:r>
              <a:rPr lang="en-US" altLang="ko-K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– </a:t>
            </a:r>
            <a:r>
              <a:rPr lang="ko-KR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다니엘 호손</a:t>
            </a:r>
          </a:p>
        </p:txBody>
      </p:sp>
    </p:spTree>
    <p:extLst>
      <p:ext uri="{BB962C8B-B14F-4D97-AF65-F5344CB8AC3E}">
        <p14:creationId xmlns:p14="http://schemas.microsoft.com/office/powerpoint/2010/main" val="14825364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7" name="슬라이드 확대/축소 6">
                <a:extLst>
                  <a:ext uri="{FF2B5EF4-FFF2-40B4-BE49-F238E27FC236}">
                    <a16:creationId xmlns:a16="http://schemas.microsoft.com/office/drawing/2014/main" id="{9E60E1DD-6661-4209-AF5E-59CF13B58394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3265401" y="5442769"/>
              <a:ext cx="2515966" cy="1415231"/>
            </p:xfrm>
            <a:graphic>
              <a:graphicData uri="http://schemas.microsoft.com/office/powerpoint/2016/slidezoom">
                <pslz:sldZm>
                  <pslz:sldZmObj sldId="257" cId="2628504158">
                    <pslz:zmPr id="{FB5426AB-1274-403F-904B-60284129B650}" returnToParent="0" transitionDur="1000">
                      <p166:blipFill xmlns:p166="http://schemas.microsoft.com/office/powerpoint/2016/6/main">
                        <a:blip r:embed="rId3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7" name="슬라이드 확대/축소 6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9E60E1DD-6661-4209-AF5E-59CF13B5839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265401" y="5442769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8" name="슬라이드 확대/축소 7">
                <a:extLst>
                  <a:ext uri="{FF2B5EF4-FFF2-40B4-BE49-F238E27FC236}">
                    <a16:creationId xmlns:a16="http://schemas.microsoft.com/office/drawing/2014/main" id="{56F011D6-1FE9-427F-907A-A3BDADE476C4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6224911" y="5442769"/>
              <a:ext cx="2515966" cy="1415231"/>
            </p:xfrm>
            <a:graphic>
              <a:graphicData uri="http://schemas.microsoft.com/office/powerpoint/2016/slidezoom">
                <pslz:sldZm>
                  <pslz:sldZmObj sldId="258" cId="402259962">
                    <pslz:zmPr id="{614B06AB-4973-4DBD-A874-2BC7607F9E47}" returnToParent="0" transitionDur="1000">
                      <p166:blipFill xmlns:p166="http://schemas.microsoft.com/office/powerpoint/2016/6/main">
                        <a:blip r:embed="rId6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8" name="슬라이드 확대/축소 7">
                <a:hlinkClick r:id="rId7" action="ppaction://hlinksldjump"/>
                <a:extLst>
                  <a:ext uri="{FF2B5EF4-FFF2-40B4-BE49-F238E27FC236}">
                    <a16:creationId xmlns:a16="http://schemas.microsoft.com/office/drawing/2014/main" id="{56F011D6-1FE9-427F-907A-A3BDADE476C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224911" y="5442769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9" name="슬라이드 확대/축소 8">
                <a:extLst>
                  <a:ext uri="{FF2B5EF4-FFF2-40B4-BE49-F238E27FC236}">
                    <a16:creationId xmlns:a16="http://schemas.microsoft.com/office/drawing/2014/main" id="{B3462A8A-5C12-4C1E-96DF-9B3112524699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9131667" y="5442768"/>
              <a:ext cx="2515966" cy="1415231"/>
            </p:xfrm>
            <a:graphic>
              <a:graphicData uri="http://schemas.microsoft.com/office/powerpoint/2016/slidezoom">
                <pslz:sldZm>
                  <pslz:sldZmObj sldId="259" cId="670977666">
                    <pslz:zmPr id="{647E1504-8023-49F9-B538-376203108B51}" returnToParent="0" transitionDur="1000">
                      <p166:blipFill xmlns:p166="http://schemas.microsoft.com/office/powerpoint/2016/6/main">
                        <a:blip r:embed="rId9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9" name="슬라이드 확대/축소 8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B3462A8A-5C12-4C1E-96DF-9B311252469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9131667" y="5442768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EF923A95-DF1E-4D62-B1DC-B9F110C1237E}"/>
              </a:ext>
            </a:extLst>
          </p:cNvPr>
          <p:cNvSpPr txBox="1"/>
          <p:nvPr/>
        </p:nvSpPr>
        <p:spPr>
          <a:xfrm rot="10800000">
            <a:off x="3265400" y="544006"/>
            <a:ext cx="6175303" cy="5359081"/>
          </a:xfrm>
          <a:prstGeom prst="rect">
            <a:avLst/>
          </a:prstGeom>
          <a:noFill/>
        </p:spPr>
        <p:txBody>
          <a:bodyPr wrap="square" rtlCol="0">
            <a:prstTxWarp prst="textCircl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나는 집에 머무르는 가을의 햇살만큼 소중한 것을 낭비하는 일은 참을 수가 없다</a:t>
            </a:r>
            <a:r>
              <a:rPr lang="en-US" altLang="ko-K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– </a:t>
            </a:r>
            <a:r>
              <a:rPr lang="ko-KR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다니엘 호손</a:t>
            </a:r>
          </a:p>
        </p:txBody>
      </p:sp>
    </p:spTree>
    <p:extLst>
      <p:ext uri="{BB962C8B-B14F-4D97-AF65-F5344CB8AC3E}">
        <p14:creationId xmlns:p14="http://schemas.microsoft.com/office/powerpoint/2010/main" val="10812619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7" name="슬라이드 확대/축소 6">
                <a:extLst>
                  <a:ext uri="{FF2B5EF4-FFF2-40B4-BE49-F238E27FC236}">
                    <a16:creationId xmlns:a16="http://schemas.microsoft.com/office/drawing/2014/main" id="{9E60E1DD-6661-4209-AF5E-59CF13B58394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3265401" y="5442769"/>
              <a:ext cx="2515966" cy="1415231"/>
            </p:xfrm>
            <a:graphic>
              <a:graphicData uri="http://schemas.microsoft.com/office/powerpoint/2016/slidezoom">
                <pslz:sldZm>
                  <pslz:sldZmObj sldId="257" cId="2628504158">
                    <pslz:zmPr id="{FB5426AB-1274-403F-904B-60284129B650}" returnToParent="0" transitionDur="1000">
                      <p166:blipFill xmlns:p166="http://schemas.microsoft.com/office/powerpoint/2016/6/main">
                        <a:blip r:embed="rId3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7" name="슬라이드 확대/축소 6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9E60E1DD-6661-4209-AF5E-59CF13B5839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265401" y="5442769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8" name="슬라이드 확대/축소 7">
                <a:extLst>
                  <a:ext uri="{FF2B5EF4-FFF2-40B4-BE49-F238E27FC236}">
                    <a16:creationId xmlns:a16="http://schemas.microsoft.com/office/drawing/2014/main" id="{56F011D6-1FE9-427F-907A-A3BDADE476C4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6224911" y="5442769"/>
              <a:ext cx="2515966" cy="1415231"/>
            </p:xfrm>
            <a:graphic>
              <a:graphicData uri="http://schemas.microsoft.com/office/powerpoint/2016/slidezoom">
                <pslz:sldZm>
                  <pslz:sldZmObj sldId="258" cId="402259962">
                    <pslz:zmPr id="{614B06AB-4973-4DBD-A874-2BC7607F9E47}" returnToParent="0" transitionDur="1000">
                      <p166:blipFill xmlns:p166="http://schemas.microsoft.com/office/powerpoint/2016/6/main">
                        <a:blip r:embed="rId6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8" name="슬라이드 확대/축소 7">
                <a:hlinkClick r:id="rId7" action="ppaction://hlinksldjump"/>
                <a:extLst>
                  <a:ext uri="{FF2B5EF4-FFF2-40B4-BE49-F238E27FC236}">
                    <a16:creationId xmlns:a16="http://schemas.microsoft.com/office/drawing/2014/main" id="{56F011D6-1FE9-427F-907A-A3BDADE476C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224911" y="5442769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9" name="슬라이드 확대/축소 8">
                <a:extLst>
                  <a:ext uri="{FF2B5EF4-FFF2-40B4-BE49-F238E27FC236}">
                    <a16:creationId xmlns:a16="http://schemas.microsoft.com/office/drawing/2014/main" id="{B3462A8A-5C12-4C1E-96DF-9B3112524699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9131667" y="5442768"/>
              <a:ext cx="2515966" cy="1415231"/>
            </p:xfrm>
            <a:graphic>
              <a:graphicData uri="http://schemas.microsoft.com/office/powerpoint/2016/slidezoom">
                <pslz:sldZm>
                  <pslz:sldZmObj sldId="259" cId="670977666">
                    <pslz:zmPr id="{647E1504-8023-49F9-B538-376203108B51}" returnToParent="0" transitionDur="1000">
                      <p166:blipFill xmlns:p166="http://schemas.microsoft.com/office/powerpoint/2016/6/main">
                        <a:blip r:embed="rId9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9" name="슬라이드 확대/축소 8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B3462A8A-5C12-4C1E-96DF-9B311252469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9131667" y="5442768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EF923A95-DF1E-4D62-B1DC-B9F110C1237E}"/>
              </a:ext>
            </a:extLst>
          </p:cNvPr>
          <p:cNvSpPr txBox="1"/>
          <p:nvPr/>
        </p:nvSpPr>
        <p:spPr>
          <a:xfrm rot="5400000">
            <a:off x="4016517" y="673917"/>
            <a:ext cx="4720133" cy="5510166"/>
          </a:xfrm>
          <a:prstGeom prst="rect">
            <a:avLst/>
          </a:prstGeom>
          <a:noFill/>
        </p:spPr>
        <p:txBody>
          <a:bodyPr wrap="square" rtlCol="0">
            <a:prstTxWarp prst="textCircle">
              <a:avLst>
                <a:gd name="adj" fmla="val 10818666"/>
              </a:avLst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나는 집에 머무르는 가을의 햇살만큼 소중한 것을 낭비하는 일은 참을 수가 없다</a:t>
            </a:r>
            <a:r>
              <a:rPr lang="en-US" altLang="ko-K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– </a:t>
            </a:r>
            <a:r>
              <a:rPr lang="ko-KR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다니엘 호손</a:t>
            </a:r>
          </a:p>
        </p:txBody>
      </p:sp>
    </p:spTree>
    <p:extLst>
      <p:ext uri="{BB962C8B-B14F-4D97-AF65-F5344CB8AC3E}">
        <p14:creationId xmlns:p14="http://schemas.microsoft.com/office/powerpoint/2010/main" val="13239656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EE2BE5C-7D21-48ED-8AC7-372E3D8B25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045" y="0"/>
            <a:ext cx="2830365" cy="2324147"/>
          </a:xfrm>
          <a:prstGeom prst="ellipse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4265D603-111F-44B2-9FB2-FEFB61A300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2713" y="0"/>
            <a:ext cx="2834787" cy="2324148"/>
          </a:xfrm>
          <a:prstGeom prst="ellipse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E0D517C-C393-4D27-B4EB-A2330FAAC5E6}"/>
              </a:ext>
            </a:extLst>
          </p:cNvPr>
          <p:cNvSpPr txBox="1"/>
          <p:nvPr/>
        </p:nvSpPr>
        <p:spPr>
          <a:xfrm>
            <a:off x="610045" y="621797"/>
            <a:ext cx="10872041" cy="1808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ko-KR" altLang="en-US" sz="24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나무가 봄에 꽃을 피우지 </a:t>
            </a:r>
            <a:r>
              <a:rPr lang="ko-KR" altLang="en-US" sz="2400" dirty="0" err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않는한</a:t>
            </a:r>
            <a:r>
              <a:rPr lang="ko-KR" altLang="en-US" sz="24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당신은 가을에 열매를 헛되이 찾게 </a:t>
            </a:r>
            <a:r>
              <a:rPr lang="ko-KR" altLang="en-US" sz="2400" dirty="0" err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될것이다</a:t>
            </a:r>
            <a:r>
              <a:rPr lang="en-US" altLang="ko-KR" sz="24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. – </a:t>
            </a:r>
            <a:r>
              <a:rPr lang="ko-KR" altLang="en-US" sz="24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월터 스콧</a:t>
            </a:r>
          </a:p>
        </p:txBody>
      </p:sp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7" name="슬라이드 확대/축소 6">
                <a:extLst>
                  <a:ext uri="{FF2B5EF4-FFF2-40B4-BE49-F238E27FC236}">
                    <a16:creationId xmlns:a16="http://schemas.microsoft.com/office/drawing/2014/main" id="{B738F847-8E37-4CE9-ADE2-43BFC59DF933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227195876"/>
                  </p:ext>
                </p:extLst>
              </p:nvPr>
            </p:nvGraphicFramePr>
            <p:xfrm>
              <a:off x="3265401" y="5442769"/>
              <a:ext cx="2515966" cy="1415231"/>
            </p:xfrm>
            <a:graphic>
              <a:graphicData uri="http://schemas.microsoft.com/office/powerpoint/2016/slidezoom">
                <pslz:sldZm>
                  <pslz:sldZmObj sldId="257" cId="2628504158">
                    <pslz:zmPr id="{FB5426AB-1274-403F-904B-60284129B650}" returnToParent="0" transitionDur="1000">
                      <p166:blipFill xmlns:p166="http://schemas.microsoft.com/office/powerpoint/2016/6/main">
                        <a:blip r:embed="rId5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7" name="슬라이드 확대/축소 6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B738F847-8E37-4CE9-ADE2-43BFC59DF93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265401" y="5442769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8" name="슬라이드 확대/축소 7">
                <a:extLst>
                  <a:ext uri="{FF2B5EF4-FFF2-40B4-BE49-F238E27FC236}">
                    <a16:creationId xmlns:a16="http://schemas.microsoft.com/office/drawing/2014/main" id="{ECE9D54C-8538-4C72-81EA-627489DD494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224969988"/>
                  </p:ext>
                </p:extLst>
              </p:nvPr>
            </p:nvGraphicFramePr>
            <p:xfrm>
              <a:off x="6224911" y="5442769"/>
              <a:ext cx="2515966" cy="1415231"/>
            </p:xfrm>
            <a:graphic>
              <a:graphicData uri="http://schemas.microsoft.com/office/powerpoint/2016/slidezoom">
                <pslz:sldZm>
                  <pslz:sldZmObj sldId="258" cId="402259962">
                    <pslz:zmPr id="{614B06AB-4973-4DBD-A874-2BC7607F9E47}" returnToParent="0" transitionDur="1000">
                      <p166:blipFill xmlns:p166="http://schemas.microsoft.com/office/powerpoint/2016/6/main">
                        <a:blip r:embed="rId8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8" name="슬라이드 확대/축소 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ECE9D54C-8538-4C72-81EA-627489DD494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224911" y="5442769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9" name="슬라이드 확대/축소 8">
                <a:extLst>
                  <a:ext uri="{FF2B5EF4-FFF2-40B4-BE49-F238E27FC236}">
                    <a16:creationId xmlns:a16="http://schemas.microsoft.com/office/drawing/2014/main" id="{05B1F6EB-5D77-4778-8298-D561AB60003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836302565"/>
                  </p:ext>
                </p:extLst>
              </p:nvPr>
            </p:nvGraphicFramePr>
            <p:xfrm>
              <a:off x="9131667" y="5442768"/>
              <a:ext cx="2515966" cy="1415231"/>
            </p:xfrm>
            <a:graphic>
              <a:graphicData uri="http://schemas.microsoft.com/office/powerpoint/2016/slidezoom">
                <pslz:sldZm>
                  <pslz:sldZmObj sldId="259" cId="670977666">
                    <pslz:zmPr id="{647E1504-8023-49F9-B538-376203108B51}" returnToParent="0" transitionDur="1000">
                      <p166:blipFill xmlns:p166="http://schemas.microsoft.com/office/powerpoint/2016/6/main">
                        <a:blip r:embed="rId11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9" name="슬라이드 확대/축소 8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05B1F6EB-5D77-4778-8298-D561AB60003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9131667" y="5442768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225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EE2BE5C-7D21-48ED-8AC7-372E3D8B25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024" y="2272227"/>
            <a:ext cx="2817455" cy="2313546"/>
          </a:xfrm>
          <a:prstGeom prst="heart">
            <a:avLst/>
          </a:prstGeom>
          <a:effectLst>
            <a:softEdge rad="127000"/>
          </a:effectLst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4265D603-111F-44B2-9FB2-FEFB61A300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233969"/>
            <a:ext cx="2821857" cy="2313547"/>
          </a:xfrm>
          <a:prstGeom prst="heart">
            <a:avLst/>
          </a:prstGeom>
          <a:effectLst>
            <a:softEdge rad="127000"/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E0D517C-C393-4D27-B4EB-A2330FAAC5E6}"/>
              </a:ext>
            </a:extLst>
          </p:cNvPr>
          <p:cNvSpPr txBox="1"/>
          <p:nvPr/>
        </p:nvSpPr>
        <p:spPr>
          <a:xfrm>
            <a:off x="610045" y="621797"/>
            <a:ext cx="10872041" cy="1808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ko-KR" altLang="en-US" sz="24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나무가 봄에 꽃을 피우지 </a:t>
            </a:r>
            <a:r>
              <a:rPr lang="ko-KR" altLang="en-US" sz="2400" dirty="0" err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않는한</a:t>
            </a:r>
            <a:r>
              <a:rPr lang="ko-KR" altLang="en-US" sz="24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당신은 가을에 열매를 헛되이 찾게 </a:t>
            </a:r>
            <a:r>
              <a:rPr lang="ko-KR" altLang="en-US" sz="2400" dirty="0" err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될것이다</a:t>
            </a:r>
            <a:r>
              <a:rPr lang="en-US" altLang="ko-KR" sz="24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. – </a:t>
            </a:r>
            <a:r>
              <a:rPr lang="ko-KR" altLang="en-US" sz="24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월터 스콧</a:t>
            </a:r>
          </a:p>
        </p:txBody>
      </p:sp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7" name="슬라이드 확대/축소 6">
                <a:extLst>
                  <a:ext uri="{FF2B5EF4-FFF2-40B4-BE49-F238E27FC236}">
                    <a16:creationId xmlns:a16="http://schemas.microsoft.com/office/drawing/2014/main" id="{B738F847-8E37-4CE9-ADE2-43BFC59DF933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3265401" y="5442769"/>
              <a:ext cx="2515966" cy="1415231"/>
            </p:xfrm>
            <a:graphic>
              <a:graphicData uri="http://schemas.microsoft.com/office/powerpoint/2016/slidezoom">
                <pslz:sldZm>
                  <pslz:sldZmObj sldId="257" cId="2628504158">
                    <pslz:zmPr id="{FB5426AB-1274-403F-904B-60284129B650}" returnToParent="0" transitionDur="1000">
                      <p166:blipFill xmlns:p166="http://schemas.microsoft.com/office/powerpoint/2016/6/main">
                        <a:blip r:embed="rId5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7" name="슬라이드 확대/축소 6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B738F847-8E37-4CE9-ADE2-43BFC59DF93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265401" y="5442769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8" name="슬라이드 확대/축소 7">
                <a:extLst>
                  <a:ext uri="{FF2B5EF4-FFF2-40B4-BE49-F238E27FC236}">
                    <a16:creationId xmlns:a16="http://schemas.microsoft.com/office/drawing/2014/main" id="{ECE9D54C-8538-4C72-81EA-627489DD494D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6224911" y="5442769"/>
              <a:ext cx="2515966" cy="1415231"/>
            </p:xfrm>
            <a:graphic>
              <a:graphicData uri="http://schemas.microsoft.com/office/powerpoint/2016/slidezoom">
                <pslz:sldZm>
                  <pslz:sldZmObj sldId="258" cId="402259962">
                    <pslz:zmPr id="{614B06AB-4973-4DBD-A874-2BC7607F9E47}" returnToParent="0" transitionDur="1000">
                      <p166:blipFill xmlns:p166="http://schemas.microsoft.com/office/powerpoint/2016/6/main">
                        <a:blip r:embed="rId8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8" name="슬라이드 확대/축소 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ECE9D54C-8538-4C72-81EA-627489DD494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224911" y="5442769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9" name="슬라이드 확대/축소 8">
                <a:extLst>
                  <a:ext uri="{FF2B5EF4-FFF2-40B4-BE49-F238E27FC236}">
                    <a16:creationId xmlns:a16="http://schemas.microsoft.com/office/drawing/2014/main" id="{05B1F6EB-5D77-4778-8298-D561AB600035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9131667" y="5442768"/>
              <a:ext cx="2515966" cy="1415231"/>
            </p:xfrm>
            <a:graphic>
              <a:graphicData uri="http://schemas.microsoft.com/office/powerpoint/2016/slidezoom">
                <pslz:sldZm>
                  <pslz:sldZmObj sldId="259" cId="670977666">
                    <pslz:zmPr id="{647E1504-8023-49F9-B538-376203108B51}" returnToParent="0" transitionDur="1000">
                      <p166:blipFill xmlns:p166="http://schemas.microsoft.com/office/powerpoint/2016/6/main">
                        <a:blip r:embed="rId11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15966" cy="1415231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9" name="슬라이드 확대/축소 8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05B1F6EB-5D77-4778-8298-D561AB60003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9131667" y="5442768"/>
                <a:ext cx="2515966" cy="1415231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201428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4473</TotalTime>
  <Words>172</Words>
  <Application>Microsoft Office PowerPoint</Application>
  <PresentationFormat>와이드스크린</PresentationFormat>
  <Paragraphs>19</Paragraphs>
  <Slides>11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5" baseType="lpstr">
      <vt:lpstr>HY헤드라인M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중간, 기말, 출석, 학습참여도, 프로젝트</dc:title>
  <dc:creator>bbcc aa</dc:creator>
  <cp:lastModifiedBy>kwonos@hanbit.co.kr</cp:lastModifiedBy>
  <cp:revision>24</cp:revision>
  <dcterms:created xsi:type="dcterms:W3CDTF">2020-10-08T04:34:13Z</dcterms:created>
  <dcterms:modified xsi:type="dcterms:W3CDTF">2020-11-16T10:57:04Z</dcterms:modified>
</cp:coreProperties>
</file>