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3B750F-3759-483B-B5FA-23ED771CB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82BC23C-7056-499B-9054-9FA6AC564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05B4FB3-8E7D-4099-9ED5-AC5BBE9F2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DC61EAE-C7DF-444B-8D43-CB2221A69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977D58B-5329-4DD7-BB19-D037F97B8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1266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142C22-EC37-45B1-A015-EB3D9ED86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2C54CB4-6B7E-4016-B4BA-BF9EF36E8C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FE5EDC-49D9-47AF-B840-1B9E827E5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E640C85-6314-4341-A4A6-97B70D540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5F7EAA-D8CB-44EB-9168-A4BD6E978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305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0E7B6DF-E220-4C05-84C0-3E4BA00479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7D036E2-733F-4473-9B2F-735A410B08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8ADC533-60B4-47F2-9B99-3F3F2E366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E5991C-547C-496B-91C9-75ADA3043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3ABD4E-4CA6-4F83-BBB9-241687DE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982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849F5A-90A6-4595-8EAB-3B314CB57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49386FF-EA64-4020-8ADF-6AFE383E7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A1DD26-7414-4487-B2B4-0DDD23224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23BA58-1E58-4A6B-A0E8-9FEB6C76A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49FAE06-833E-41AC-9BCC-045340A19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2447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50863F-4EE4-4570-91FC-81378C75E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B49546C-77F8-43D2-BD5E-FCAB193E6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5F4805-C7ED-4075-82A9-EA3E8C25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4E770C-B091-4F23-9CDF-2ADC85739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5F4472B-B6CB-4CAA-BBD0-35C6AB4AA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6704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CE30E9-8670-4B7B-B70F-FA18C5938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F56EB2-EC5E-4CDC-9D5E-267641E7F9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3338ECE-3980-4433-84A4-0098A9FC57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6CDE7ED-6062-406A-812E-69D659E68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A93839-DEA8-4381-974C-B490C2A77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E7EADFF-8954-492F-9D83-3D7F325FE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91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BA0B6-5216-43BA-AA5C-835DED6C7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3702CCB-37CC-401E-BD3F-F2B509473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4394487-864A-439B-82DC-1AA01CBE94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DEEF965-BFE2-4209-A6D2-A0888C75A7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7CEC352-FA9D-4E82-B24E-DB1152C912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5C791D-C5A8-4761-9300-CA52626AE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F0A366A-BF7B-4A84-BE79-B14672CD0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2583995-28D2-4DE1-B6F0-CD0FA4435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883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B6BDE3-EB39-4B81-AFE9-90E0077A5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0B13486-5086-4616-8571-C31755392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8953BAE-0386-4313-A746-499FB229A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47898A5-1C05-4AE9-BF45-F751A8D3F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5605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EED8666-4782-487F-A6EC-1308B788F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14C5DAA-A001-4B34-B683-BA5B503E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3FF3785-7D25-421F-BC80-6D36893EB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13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F8C761-9AE4-4659-9E6B-EEDEC8803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D95730-B19B-486B-869C-31ECFEC50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9F6FFE-3C71-4B07-98E4-ABD3D086E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DB18B75-F7FA-444C-86EA-B94F2D249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F01657C-8544-4A04-A2CB-2AC8479BA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B56AC45-3BD7-44CB-95AB-F84C3FAEE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277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C82B7-7E62-4E49-B8CD-3129ED7AB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F41EF16-4B07-47FA-974B-E77020CDF5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F9E271A-E4B1-46C5-99AC-9C8EEFACDB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F73B21B-99FD-4AF4-9FE8-BF4E8441B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6A935AD-17EC-43D1-B806-39B1BD0DB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F175B6D-1289-49FE-B443-707FA6CD1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448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70B6485-CFD3-40F8-9B81-5DAAEF5C7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A9B69BA-4B80-4FED-8F73-8C364C1AED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9E62997-7C84-4CD3-918D-3A45A00944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3F9EF4-2B9C-43E0-9CFD-3BF6A85C4D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607EB87-2C95-46B7-AE3F-E5BF7C351C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125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AB6BF7E6-F07F-446C-ACFA-D321518286FE}"/>
              </a:ext>
            </a:extLst>
          </p:cNvPr>
          <p:cNvSpPr/>
          <p:nvPr/>
        </p:nvSpPr>
        <p:spPr>
          <a:xfrm>
            <a:off x="9525" y="-1"/>
            <a:ext cx="12182475" cy="962025"/>
          </a:xfrm>
          <a:prstGeom prst="round2SameRect">
            <a:avLst>
              <a:gd name="adj1" fmla="val 0"/>
              <a:gd name="adj2" fmla="val 50000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6602F936-5C10-461E-ADF7-C6DDCB2E3BC5}"/>
              </a:ext>
            </a:extLst>
          </p:cNvPr>
          <p:cNvSpPr/>
          <p:nvPr/>
        </p:nvSpPr>
        <p:spPr>
          <a:xfrm>
            <a:off x="4356734" y="1428745"/>
            <a:ext cx="1596391" cy="1596391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738307A-044B-4CFA-B27F-294B633D89AA}"/>
              </a:ext>
            </a:extLst>
          </p:cNvPr>
          <p:cNvSpPr/>
          <p:nvPr/>
        </p:nvSpPr>
        <p:spPr>
          <a:xfrm>
            <a:off x="6406517" y="1443031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2A69D37D-79F7-472E-8766-0E23D7EBCA67}"/>
              </a:ext>
            </a:extLst>
          </p:cNvPr>
          <p:cNvSpPr/>
          <p:nvPr/>
        </p:nvSpPr>
        <p:spPr>
          <a:xfrm>
            <a:off x="6421752" y="3117525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1E480F25-BA51-47A9-8A2F-334D65433314}"/>
              </a:ext>
            </a:extLst>
          </p:cNvPr>
          <p:cNvSpPr/>
          <p:nvPr/>
        </p:nvSpPr>
        <p:spPr>
          <a:xfrm>
            <a:off x="6431283" y="5091591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3A0010E-B991-4CA0-BDF3-0755FEBBA93E}"/>
              </a:ext>
            </a:extLst>
          </p:cNvPr>
          <p:cNvSpPr/>
          <p:nvPr/>
        </p:nvSpPr>
        <p:spPr>
          <a:xfrm>
            <a:off x="4356734" y="3100388"/>
            <a:ext cx="1596391" cy="1596391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8351119C-AEF2-40BC-97D5-98512DD6384B}"/>
              </a:ext>
            </a:extLst>
          </p:cNvPr>
          <p:cNvSpPr/>
          <p:nvPr/>
        </p:nvSpPr>
        <p:spPr>
          <a:xfrm>
            <a:off x="4356734" y="4772031"/>
            <a:ext cx="1596391" cy="1596391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D0B11A8-7962-43C6-AE75-9A75BF7B5B19}"/>
              </a:ext>
            </a:extLst>
          </p:cNvPr>
          <p:cNvSpPr/>
          <p:nvPr/>
        </p:nvSpPr>
        <p:spPr>
          <a:xfrm>
            <a:off x="4173859" y="1570658"/>
            <a:ext cx="1596391" cy="1596391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5C879011-DF6E-4DF1-B3BE-DB4CC4FD3333}"/>
              </a:ext>
            </a:extLst>
          </p:cNvPr>
          <p:cNvSpPr/>
          <p:nvPr/>
        </p:nvSpPr>
        <p:spPr>
          <a:xfrm>
            <a:off x="4173859" y="3242301"/>
            <a:ext cx="1596391" cy="1596391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E1B88834-0D8E-40A5-9483-41732BE5259E}"/>
              </a:ext>
            </a:extLst>
          </p:cNvPr>
          <p:cNvSpPr/>
          <p:nvPr/>
        </p:nvSpPr>
        <p:spPr>
          <a:xfrm>
            <a:off x="4173859" y="4913944"/>
            <a:ext cx="1596391" cy="1596391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B38B67CA-2938-4792-8F65-4B7FC67510BB}"/>
              </a:ext>
            </a:extLst>
          </p:cNvPr>
          <p:cNvGrpSpPr/>
          <p:nvPr/>
        </p:nvGrpSpPr>
        <p:grpSpPr>
          <a:xfrm>
            <a:off x="800101" y="1664491"/>
            <a:ext cx="2895600" cy="4308641"/>
            <a:chOff x="800101" y="1664491"/>
            <a:chExt cx="2895600" cy="4308641"/>
          </a:xfrm>
        </p:grpSpPr>
        <p:sp>
          <p:nvSpPr>
            <p:cNvPr id="9" name="사다리꼴 8">
              <a:extLst>
                <a:ext uri="{FF2B5EF4-FFF2-40B4-BE49-F238E27FC236}">
                  <a16:creationId xmlns:a16="http://schemas.microsoft.com/office/drawing/2014/main" id="{B3233AA8-F1A8-41B0-B210-B2A436801B53}"/>
                </a:ext>
              </a:extLst>
            </p:cNvPr>
            <p:cNvSpPr/>
            <p:nvPr/>
          </p:nvSpPr>
          <p:spPr>
            <a:xfrm>
              <a:off x="800101" y="1664491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/>
                <a:t>좋은 음식</a:t>
              </a:r>
            </a:p>
          </p:txBody>
        </p:sp>
        <p:sp>
          <p:nvSpPr>
            <p:cNvPr id="27" name="사다리꼴 26">
              <a:extLst>
                <a:ext uri="{FF2B5EF4-FFF2-40B4-BE49-F238E27FC236}">
                  <a16:creationId xmlns:a16="http://schemas.microsoft.com/office/drawing/2014/main" id="{7E3DF0B2-2D5B-4DE4-9E2B-671EAB104046}"/>
                </a:ext>
              </a:extLst>
            </p:cNvPr>
            <p:cNvSpPr/>
            <p:nvPr/>
          </p:nvSpPr>
          <p:spPr>
            <a:xfrm>
              <a:off x="800101" y="2547459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사다리꼴 27">
              <a:extLst>
                <a:ext uri="{FF2B5EF4-FFF2-40B4-BE49-F238E27FC236}">
                  <a16:creationId xmlns:a16="http://schemas.microsoft.com/office/drawing/2014/main" id="{4FBCB9C4-0A27-4C48-B365-F34AF6A62BBC}"/>
                </a:ext>
              </a:extLst>
            </p:cNvPr>
            <p:cNvSpPr/>
            <p:nvPr/>
          </p:nvSpPr>
          <p:spPr>
            <a:xfrm>
              <a:off x="800101" y="3429000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사다리꼴 28">
              <a:extLst>
                <a:ext uri="{FF2B5EF4-FFF2-40B4-BE49-F238E27FC236}">
                  <a16:creationId xmlns:a16="http://schemas.microsoft.com/office/drawing/2014/main" id="{EBA29C35-4A99-423D-ACBA-AE6F4B2EF770}"/>
                </a:ext>
              </a:extLst>
            </p:cNvPr>
            <p:cNvSpPr/>
            <p:nvPr/>
          </p:nvSpPr>
          <p:spPr>
            <a:xfrm>
              <a:off x="800101" y="4310541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사다리꼴 29">
              <a:extLst>
                <a:ext uri="{FF2B5EF4-FFF2-40B4-BE49-F238E27FC236}">
                  <a16:creationId xmlns:a16="http://schemas.microsoft.com/office/drawing/2014/main" id="{98003210-46AE-4FC9-A052-5B931B6C03FF}"/>
                </a:ext>
              </a:extLst>
            </p:cNvPr>
            <p:cNvSpPr/>
            <p:nvPr/>
          </p:nvSpPr>
          <p:spPr>
            <a:xfrm>
              <a:off x="800101" y="5192082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07137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2</Words>
  <Application>Microsoft Office PowerPoint</Application>
  <PresentationFormat>와이드스크린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hyeran kim</cp:lastModifiedBy>
  <cp:revision>22</cp:revision>
  <dcterms:created xsi:type="dcterms:W3CDTF">2020-11-08T04:04:40Z</dcterms:created>
  <dcterms:modified xsi:type="dcterms:W3CDTF">2021-05-09T10:24:07Z</dcterms:modified>
</cp:coreProperties>
</file>