
<file path=[Content_Types].xml><?xml version="1.0" encoding="utf-8"?>
<Types xmlns="http://schemas.openxmlformats.org/package/2006/content-types">
  <Default Extension="png" ContentType="image/png"/>
  <Default Extension="glb" ContentType="model/gltf.binary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399E1-A9B7-4CD1-B62D-F574939BA32D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2BF15-190D-49EB-8A78-D4CF1635758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46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960E6C-1B22-4BEF-A449-7C5D1F41B1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70DDD4AE-F63E-4317-BDD6-FED9301D77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E23971B-6A7D-43D8-9D4D-C6A7053E9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B4CFD8C-6025-4256-933D-B2EE509F7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E2FF00E-D7E5-4A19-90E6-F94E5C77A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88352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63D57C-7707-4163-A0B0-039782489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F933790-910A-473B-944B-F8983C377A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F36407-9647-4D2A-83B3-AA6B69D87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D3A202B-AB67-430C-AD9A-2AE9AFB8A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6D57CA3-BD6C-45CE-9B4F-668D2F4C9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081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3BA342C-84DF-4770-A3F0-B977F58CD09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B689C39-2CEB-417C-AC9C-37B8ECB1B0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67EF78-13AC-4DB6-B0D9-23AD3ED45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E9B882-A093-4D43-AD0D-971E92E13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2197DC7-F04D-43BF-A216-FBA286D03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8424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1878F4-C67E-4B99-96F7-99B74C75C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D47796C-DEC8-4719-8E95-476B519DE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5D47AE-95AD-4067-8ADF-3DAAE0965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27AF195-BD9F-4D1F-93F9-4E9EB8C1D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1A53BD8-097F-40EE-9186-410095D18E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764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DB15FA-40B0-4796-944F-A7091FA38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9402AB-17A5-4CFE-A604-ABFD949AD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0AF83B-D1AD-458C-95A0-29667F55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B9B0EA-AFD4-47B6-A5D4-5B41083D5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352F185-D7F2-434A-8B38-A36CC3839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198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D16704-8F2D-47BF-B09C-60574680A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1C7FAD7-DC09-4CB1-A964-80618A7F46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5894CC9-D725-4B1E-A384-98F44D89C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E38DF0C-0BBD-411C-A4C7-A661557BA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969F3D-7713-47F8-832E-EC6DD08B3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CF32CA5-6A31-42FD-AFF0-1D2644C0D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38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4E22B7E-84BE-4808-A8D5-6513A66648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6FF3DE-A23B-43EC-853D-B6AA977AC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09A05AD-5468-4FD9-A356-777A6DC5B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C9FD17B-2F43-4972-BC99-18C3CC14A6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F484B86-875D-4020-AA16-71894A0F37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FDF90FCE-179F-4540-BBAA-545F26F22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573C9FA-9114-4D5E-9276-8201C76DF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642D017-2924-4E62-8E0C-3E49039DE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7778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C7EE34-6AB8-4530-B432-7293F6C84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0C032F4-EBE0-4718-B497-02A38A6AB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1D7B65C-DAB5-4719-98CB-8D6C5B805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64FE497-8B1C-4D0E-8EAB-0824AB67A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1993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73572E1-94E0-4256-8583-A6DA88133B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4552634-EF40-4AAE-BB5F-EA52FC5B8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CDAD040-CF5B-4C90-A03C-F2194B8FF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794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50C848-0907-49B2-9C57-01A687B53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00A6F7B-8CA7-498D-AABD-34C6A60F8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73009B6-CCD0-4408-98DD-17B5BC4B8E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039DD0D-BDDA-4B6D-85EE-D50117D76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B7CD4F9-579D-4E10-9B3F-E46FA88F0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0D453C7-E744-4C45-BAA0-03A09F7E4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872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3DA546F-F9FD-49D6-AC04-770F78A95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B6C5E6B-3CC5-431E-BFC1-99D11C083B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82F5600-6C4B-4589-A3A4-2AE0197B1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4560567-69E0-446D-9352-0A7503546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DB006402-26F2-4905-B3FD-E915EBCD3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81A928-5BB0-41D3-B886-547AB230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6302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17/06/relationships/model3d" Target="../media/model3d1.glb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8D6DD24-4084-41D1-8A88-87180CB7DC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2043757-E516-4321-B10D-15523AA403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EEC7F4-CF1B-4E9B-9E76-3499E0222B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A4CBE-7CB3-421A-AABE-616FFABA1033}" type="datetimeFigureOut">
              <a:rPr lang="ko-KR" altLang="en-US" smtClean="0"/>
              <a:t>2020-11-18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EDC05C-8AC0-4B28-9730-BB8A6D0D6C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0521D5A-7324-4022-8F7D-5BDFEA391C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11B140-4375-4555-9FBF-CB79B41AF85B}" type="slidenum">
              <a:rPr lang="ko-KR" altLang="en-US" smtClean="0"/>
              <a:t>‹#›</a:t>
            </a:fld>
            <a:endParaRPr lang="ko-KR" altLang="en-US"/>
          </a:p>
        </p:txBody>
      </p:sp>
      <mc:AlternateContent xmlns:mc="http://schemas.openxmlformats.org/markup-compatibility/2006" xmlns:am3d="http://schemas.microsoft.com/office/drawing/2017/model3d">
        <mc:Choice Requires="am3d">
          <p:graphicFrame>
            <p:nvGraphicFramePr>
              <p:cNvPr id="8" name="3D 모델 7" descr="Toy Plane 1235">
                <a:extLst>
                  <a:ext uri="{FF2B5EF4-FFF2-40B4-BE49-F238E27FC236}">
                    <a16:creationId xmlns:a16="http://schemas.microsoft.com/office/drawing/2014/main" id="{46888C36-F553-4008-A189-878C1BDBCC88}"/>
                  </a:ext>
                </a:extLst>
              </p:cNvPr>
              <p:cNvGraphicFramePr>
                <a:graphicFrameLocks noChangeAspect="1"/>
              </p:cNvGraphicFramePr>
              <p:nvPr userDrawn="1">
                <p:extLst>
                  <p:ext uri="{D42A27DB-BD31-4B8C-83A1-F6EECF244321}">
                    <p14:modId xmlns:p14="http://schemas.microsoft.com/office/powerpoint/2010/main" val="2098965368"/>
                  </p:ext>
                </p:extLst>
              </p:nvPr>
            </p:nvGraphicFramePr>
            <p:xfrm>
              <a:off x="10480322" y="192178"/>
              <a:ext cx="1452337" cy="977716"/>
            </p:xfrm>
            <a:graphic>
              <a:graphicData uri="http://schemas.microsoft.com/office/drawing/2017/model3d">
                <am3d:model3d r:embed="rId14">
                  <am3d:spPr>
                    <a:xfrm>
                      <a:off x="0" y="0"/>
                      <a:ext cx="1452337" cy="977716"/>
                    </a:xfrm>
                    <a:prstGeom prst="rect">
                      <a:avLst/>
                    </a:prstGeom>
                  </am3d:spPr>
                  <am3d:camera>
                    <am3d:pos x="0" y="0" z="72044726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3214693" d="1000000"/>
                    <am3d:preTrans dx="0" dy="-4494949" dz="0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15"/>
                  </am3d:raster>
                  <am3d:objViewport viewportSz="2173756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 xmlns="">
          <p:pic>
            <p:nvPicPr>
              <p:cNvPr id="8" name="3D 모델 7" descr="Toy Plane 1235">
                <a:extLst>
                  <a:ext uri="{FF2B5EF4-FFF2-40B4-BE49-F238E27FC236}">
                    <a16:creationId xmlns:a16="http://schemas.microsoft.com/office/drawing/2014/main" id="{46888C36-F553-4008-A189-878C1BDBCC8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10480322" y="192178"/>
                <a:ext cx="1452337" cy="97771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18498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1" hangingPunct="1">
        <a:lnSpc>
          <a:spcPct val="90000"/>
        </a:lnSpc>
        <a:spcBef>
          <a:spcPct val="0"/>
        </a:spcBef>
        <a:buNone/>
        <a:defRPr sz="4400" b="1" kern="1200" cap="none" spc="0">
          <a:ln w="6600">
            <a:solidFill>
              <a:schemeClr val="accent2"/>
            </a:solidFill>
            <a:prstDash val="solid"/>
          </a:ln>
          <a:solidFill>
            <a:srgbClr val="FFFFFF"/>
          </a:solidFill>
          <a:effectLst>
            <a:outerShdw dist="38100" dir="2700000" algn="tl" rotWithShape="0">
              <a:schemeClr val="accent2"/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Clr>
          <a:schemeClr val="accent2"/>
        </a:buClr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Clr>
          <a:schemeClr val="accent2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F929438-68E4-4C28-9FDC-06034C7CA9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935D776-08D9-4455-A424-1EA88E30E4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548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Wingdings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6</cp:revision>
  <dcterms:created xsi:type="dcterms:W3CDTF">2020-11-18T08:39:05Z</dcterms:created>
  <dcterms:modified xsi:type="dcterms:W3CDTF">2020-11-18T09:51:08Z</dcterms:modified>
</cp:coreProperties>
</file>