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72" r:id="rId3"/>
    <p:sldId id="260" r:id="rId4"/>
    <p:sldId id="262" r:id="rId5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ko-KR"/>
              <a:t>새 학기 할인 상품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ko-KR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판매가</c:v>
                </c:pt>
              </c:strCache>
            </c:strRef>
          </c:tx>
          <c:spPr>
            <a:solidFill>
              <a:schemeClr val="accent1">
                <a:shade val="76000"/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ko-KR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무선 이어폰</c:v>
                </c:pt>
                <c:pt idx="1">
                  <c:v>레이저 프린터</c:v>
                </c:pt>
                <c:pt idx="2">
                  <c:v>프리젠더</c:v>
                </c:pt>
              </c:strCache>
            </c:strRef>
          </c:cat>
          <c:val>
            <c:numRef>
              <c:f>Sheet1!$B$2:$D$2</c:f>
              <c:numCache>
                <c:formatCode>_(* #,##0_);_(* \(#,##0\);_(* "-"_);_(@_)</c:formatCode>
                <c:ptCount val="3"/>
                <c:pt idx="0">
                  <c:v>275000</c:v>
                </c:pt>
                <c:pt idx="1">
                  <c:v>375000</c:v>
                </c:pt>
                <c:pt idx="2">
                  <c:v>250000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3AF-461C-AD21-35A924537A18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할인가</c:v>
                </c:pt>
              </c:strCache>
            </c:strRef>
          </c:tx>
          <c:spPr>
            <a:solidFill>
              <a:schemeClr val="accent1">
                <a:tint val="77000"/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ko-KR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무선 이어폰</c:v>
                </c:pt>
                <c:pt idx="1">
                  <c:v>레이저 프린터</c:v>
                </c:pt>
                <c:pt idx="2">
                  <c:v>프리젠더</c:v>
                </c:pt>
              </c:strCache>
            </c:strRef>
          </c:cat>
          <c:val>
            <c:numRef>
              <c:f>Sheet1!$B$3:$D$3</c:f>
              <c:numCache>
                <c:formatCode>_(* #,##0_);_(* \(#,##0\);_(* "-"_);_(@_)</c:formatCode>
                <c:ptCount val="3"/>
                <c:pt idx="0">
                  <c:v>201000</c:v>
                </c:pt>
                <c:pt idx="1">
                  <c:v>317000</c:v>
                </c:pt>
                <c:pt idx="2">
                  <c:v>185000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3AF-461C-AD21-35A924537A18}"/>
            </c:ext>
          </c:extLst>
        </c:ser>
        <c:dLbls>
          <c:dLblPos val="inBase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1354660912"/>
        <c:axId val="1344864000"/>
      </c:barChart>
      <c:valAx>
        <c:axId val="1344864000"/>
        <c:scaling>
          <c:orientation val="minMax"/>
        </c:scaling>
        <c:delete val="0"/>
        <c:axPos val="t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_(* #,##0_);_(* \(#,##0\);_(* &quot;-&quot;_);_(@_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1354660912"/>
        <c:crosses val="max"/>
        <c:crossBetween val="between"/>
      </c:valAx>
      <c:catAx>
        <c:axId val="135466091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1344864000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ko-K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ko-K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1" i="0" u="none" strike="noStrike" kern="1200" spc="0" baseline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pPr>
            <a:r>
              <a:rPr lang="ko-KR" altLang="en-US" sz="2400" b="1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한반도의 주요 </a:t>
            </a:r>
            <a:r>
              <a:rPr lang="ko-KR" altLang="en-US" sz="2400" b="1" dirty="0" err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화석지</a:t>
            </a:r>
            <a:r>
              <a:rPr lang="ko-KR" altLang="en-US" sz="2400" b="1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 현황</a:t>
            </a:r>
            <a:endParaRPr lang="ko-KR" sz="2400" b="1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c:rich>
      </c:tx>
      <c:overlay val="0"/>
      <c:spPr>
        <a:solidFill>
          <a:schemeClr val="bg1"/>
        </a:solidFill>
        <a:ln>
          <a:solidFill>
            <a:schemeClr val="tx1"/>
          </a:solidFill>
        </a:ln>
        <a:effectLst>
          <a:outerShdw blurRad="50800" dist="38100" algn="l" rotWithShape="0">
            <a:prstClr val="black">
              <a:alpha val="40000"/>
            </a:prstClr>
          </a:outerShdw>
        </a:effectLst>
      </c:spPr>
      <c:txPr>
        <a:bodyPr rot="0" spcFirstLastPara="1" vertOverflow="ellipsis" vert="horz" wrap="square" anchor="ctr" anchorCtr="1"/>
        <a:lstStyle/>
        <a:p>
          <a:pPr>
            <a:defRPr sz="2400" b="1" i="0" u="none" strike="noStrike" kern="1200" spc="0" baseline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  <a:cs typeface="+mn-cs"/>
            </a:defRPr>
          </a:pPr>
          <a:endParaRPr lang="ko-K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조각류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2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1528-49C2-AE4B-2EBD1D3EBFE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돋움" panose="020B0600000101010101" pitchFamily="50" charset="-127"/>
                    <a:ea typeface="돋움" panose="020B0600000101010101" pitchFamily="50" charset="-127"/>
                    <a:cs typeface="+mn-cs"/>
                  </a:defRPr>
                </a:pPr>
                <a:endParaRPr lang="ko-K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Sheet1!$B$1:$F$1</c:f>
              <c:strCache>
                <c:ptCount val="5"/>
                <c:pt idx="0">
                  <c:v>고성</c:v>
                </c:pt>
                <c:pt idx="1">
                  <c:v>여수</c:v>
                </c:pt>
                <c:pt idx="2">
                  <c:v>보성</c:v>
                </c:pt>
                <c:pt idx="3">
                  <c:v>화순</c:v>
                </c:pt>
                <c:pt idx="4">
                  <c:v>해남</c:v>
                </c:pt>
              </c:strCache>
            </c:strRef>
          </c:cat>
          <c:val>
            <c:numRef>
              <c:f>Sheet1!$B$2:$F$2</c:f>
              <c:numCache>
                <c:formatCode>_(* #,##0_);_(* \(#,##0\);_(* "-"_);_(@_)</c:formatCode>
                <c:ptCount val="5"/>
                <c:pt idx="0">
                  <c:v>249</c:v>
                </c:pt>
                <c:pt idx="1">
                  <c:v>201</c:v>
                </c:pt>
                <c:pt idx="2">
                  <c:v>158</c:v>
                </c:pt>
                <c:pt idx="3">
                  <c:v>105</c:v>
                </c:pt>
                <c:pt idx="4">
                  <c:v>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175-48ED-BC46-4C490F629E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60731552"/>
        <c:axId val="360736800"/>
      </c:barChart>
      <c:lineChart>
        <c:grouping val="standard"/>
        <c:varyColors val="0"/>
        <c:ser>
          <c:idx val="1"/>
          <c:order val="1"/>
          <c:tx>
            <c:strRef>
              <c:f>Sheet1!$A$3</c:f>
              <c:strCache>
                <c:ptCount val="1"/>
                <c:pt idx="0">
                  <c:v>용각류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diamond"/>
            <c:size val="12"/>
            <c:spPr>
              <a:solidFill>
                <a:srgbClr val="FF0000"/>
              </a:solidFill>
              <a:ln w="9525">
                <a:solidFill>
                  <a:srgbClr val="FF0000"/>
                </a:solidFill>
              </a:ln>
              <a:effectLst/>
            </c:spPr>
          </c:marker>
          <c:cat>
            <c:strRef>
              <c:f>Sheet1!$B$1:$F$1</c:f>
              <c:strCache>
                <c:ptCount val="5"/>
                <c:pt idx="0">
                  <c:v>고성</c:v>
                </c:pt>
                <c:pt idx="1">
                  <c:v>여수</c:v>
                </c:pt>
                <c:pt idx="2">
                  <c:v>보성</c:v>
                </c:pt>
                <c:pt idx="3">
                  <c:v>화순</c:v>
                </c:pt>
                <c:pt idx="4">
                  <c:v>해남</c:v>
                </c:pt>
              </c:strCache>
            </c:strRef>
          </c:cat>
          <c:val>
            <c:numRef>
              <c:f>Sheet1!$B$3:$F$3</c:f>
              <c:numCache>
                <c:formatCode>_(* #,##0_);_(* \(#,##0\);_(* "-"_);_(@_)</c:formatCode>
                <c:ptCount val="5"/>
                <c:pt idx="0">
                  <c:v>139</c:v>
                </c:pt>
                <c:pt idx="1">
                  <c:v>103</c:v>
                </c:pt>
                <c:pt idx="2">
                  <c:v>120</c:v>
                </c:pt>
                <c:pt idx="3">
                  <c:v>98</c:v>
                </c:pt>
                <c:pt idx="4">
                  <c:v>65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175-48ED-BC46-4C490F629E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62069128"/>
        <c:axId val="562070112"/>
      </c:lineChart>
      <c:catAx>
        <c:axId val="3607315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360736800"/>
        <c:crosses val="autoZero"/>
        <c:auto val="1"/>
        <c:lblAlgn val="ctr"/>
        <c:lblOffset val="100"/>
        <c:noMultiLvlLbl val="0"/>
      </c:catAx>
      <c:valAx>
        <c:axId val="360736800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#,##0_);[Red]\(#,##0\)" sourceLinked="0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360731552"/>
        <c:crosses val="autoZero"/>
        <c:crossBetween val="between"/>
      </c:valAx>
      <c:valAx>
        <c:axId val="562070112"/>
        <c:scaling>
          <c:orientation val="minMax"/>
        </c:scaling>
        <c:delete val="0"/>
        <c:axPos val="r"/>
        <c:numFmt formatCode="#,##0_);[Red]\(#,##0\)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562069128"/>
        <c:crosses val="max"/>
        <c:crossBetween val="between"/>
        <c:majorUnit val="40"/>
      </c:valAx>
      <c:catAx>
        <c:axId val="56206912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562070112"/>
        <c:crosses val="autoZero"/>
        <c:auto val="1"/>
        <c:lblAlgn val="ctr"/>
        <c:lblOffset val="100"/>
        <c:noMultiLvlLbl val="0"/>
      </c:cat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</c:dTable>
      <c:spPr>
        <a:solidFill>
          <a:schemeClr val="bg1"/>
        </a:solidFill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rgbClr val="FFFF00"/>
    </a:solidFill>
    <a:ln>
      <a:solidFill>
        <a:schemeClr val="tx1"/>
      </a:solidFill>
    </a:ln>
    <a:effectLst/>
  </c:spPr>
  <c:txPr>
    <a:bodyPr/>
    <a:lstStyle/>
    <a:p>
      <a:pPr>
        <a:defRPr sz="1600">
          <a:latin typeface="돋움" panose="020B0600000101010101" pitchFamily="50" charset="-127"/>
          <a:ea typeface="돋움" panose="020B0600000101010101" pitchFamily="50" charset="-127"/>
        </a:defRPr>
      </a:pPr>
      <a:endParaRPr lang="ko-K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A6CA50A-FE49-4DFF-9079-C028DC7A7B9D}" type="doc">
      <dgm:prSet loTypeId="urn:microsoft.com/office/officeart/2005/8/layout/cycle6" loCatId="cycle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pPr latinLnBrk="1"/>
          <a:endParaRPr lang="ko-KR" altLang="en-US"/>
        </a:p>
      </dgm:t>
    </dgm:pt>
    <dgm:pt modelId="{C3C2F1A6-CBE6-43CB-A06C-6F914593D078}">
      <dgm:prSet/>
      <dgm:spPr/>
      <dgm:t>
        <a:bodyPr/>
        <a:lstStyle/>
        <a:p>
          <a:pPr latinLnBrk="1"/>
          <a:r>
            <a:rPr lang="ko-KR" dirty="0"/>
            <a:t>양파</a:t>
          </a:r>
        </a:p>
      </dgm:t>
    </dgm:pt>
    <dgm:pt modelId="{A42C6DEB-BEB1-48C5-A494-1595602F1C8D}" type="parTrans" cxnId="{6B4A34AB-B25C-4202-A4E7-F5F6576F892D}">
      <dgm:prSet/>
      <dgm:spPr/>
      <dgm:t>
        <a:bodyPr/>
        <a:lstStyle/>
        <a:p>
          <a:pPr latinLnBrk="1"/>
          <a:endParaRPr lang="ko-KR" altLang="en-US"/>
        </a:p>
      </dgm:t>
    </dgm:pt>
    <dgm:pt modelId="{1DB97EAC-72AE-43FC-9A37-5978FD7E343D}" type="sibTrans" cxnId="{6B4A34AB-B25C-4202-A4E7-F5F6576F892D}">
      <dgm:prSet/>
      <dgm:spPr/>
      <dgm:t>
        <a:bodyPr/>
        <a:lstStyle/>
        <a:p>
          <a:pPr latinLnBrk="1"/>
          <a:endParaRPr lang="ko-KR" altLang="en-US"/>
        </a:p>
      </dgm:t>
    </dgm:pt>
    <dgm:pt modelId="{4C108D64-4D4E-4123-9143-6AAD20B864E0}">
      <dgm:prSet/>
      <dgm:spPr/>
      <dgm:t>
        <a:bodyPr/>
        <a:lstStyle/>
        <a:p>
          <a:pPr latinLnBrk="1"/>
          <a:r>
            <a:rPr lang="ko-KR" dirty="0"/>
            <a:t>마늘</a:t>
          </a:r>
        </a:p>
      </dgm:t>
    </dgm:pt>
    <dgm:pt modelId="{936ED705-5007-4392-A8B5-2D209D2F05DC}" type="parTrans" cxnId="{FC392608-74F2-41E6-A843-EBDEAC6101EE}">
      <dgm:prSet/>
      <dgm:spPr/>
      <dgm:t>
        <a:bodyPr/>
        <a:lstStyle/>
        <a:p>
          <a:pPr latinLnBrk="1"/>
          <a:endParaRPr lang="ko-KR" altLang="en-US"/>
        </a:p>
      </dgm:t>
    </dgm:pt>
    <dgm:pt modelId="{05CC1160-1356-44D9-8482-DE3D656497F9}" type="sibTrans" cxnId="{FC392608-74F2-41E6-A843-EBDEAC6101EE}">
      <dgm:prSet/>
      <dgm:spPr/>
      <dgm:t>
        <a:bodyPr/>
        <a:lstStyle/>
        <a:p>
          <a:pPr latinLnBrk="1"/>
          <a:endParaRPr lang="ko-KR" altLang="en-US"/>
        </a:p>
      </dgm:t>
    </dgm:pt>
    <dgm:pt modelId="{DCDE4E1D-F586-4AA3-9B25-7C405958A072}">
      <dgm:prSet/>
      <dgm:spPr/>
      <dgm:t>
        <a:bodyPr/>
        <a:lstStyle/>
        <a:p>
          <a:pPr latinLnBrk="1"/>
          <a:r>
            <a:rPr lang="ko-KR" dirty="0"/>
            <a:t>바나나</a:t>
          </a:r>
        </a:p>
      </dgm:t>
    </dgm:pt>
    <dgm:pt modelId="{FBD105C0-4C31-4FC2-89C6-8C4F15B8A6A1}" type="parTrans" cxnId="{A602CE2C-6E27-4976-BC9A-A4734DC949A9}">
      <dgm:prSet/>
      <dgm:spPr/>
      <dgm:t>
        <a:bodyPr/>
        <a:lstStyle/>
        <a:p>
          <a:pPr latinLnBrk="1"/>
          <a:endParaRPr lang="ko-KR" altLang="en-US"/>
        </a:p>
      </dgm:t>
    </dgm:pt>
    <dgm:pt modelId="{AB8515A6-1A00-49DE-B6E3-CF6F2B588107}" type="sibTrans" cxnId="{A602CE2C-6E27-4976-BC9A-A4734DC949A9}">
      <dgm:prSet/>
      <dgm:spPr/>
      <dgm:t>
        <a:bodyPr/>
        <a:lstStyle/>
        <a:p>
          <a:pPr latinLnBrk="1"/>
          <a:endParaRPr lang="ko-KR" altLang="en-US"/>
        </a:p>
      </dgm:t>
    </dgm:pt>
    <dgm:pt modelId="{66B2D25D-AE38-49A1-8A49-87B3054F7884}">
      <dgm:prSet/>
      <dgm:spPr/>
      <dgm:t>
        <a:bodyPr/>
        <a:lstStyle/>
        <a:p>
          <a:pPr latinLnBrk="1"/>
          <a:r>
            <a:rPr lang="ko-KR" dirty="0"/>
            <a:t>시금치</a:t>
          </a:r>
        </a:p>
      </dgm:t>
    </dgm:pt>
    <dgm:pt modelId="{B7BE784E-EB1D-4A20-932B-63FFD69AE85A}" type="parTrans" cxnId="{A485F209-6E45-444D-B0A0-76AB61D53189}">
      <dgm:prSet/>
      <dgm:spPr/>
      <dgm:t>
        <a:bodyPr/>
        <a:lstStyle/>
        <a:p>
          <a:pPr latinLnBrk="1"/>
          <a:endParaRPr lang="ko-KR" altLang="en-US"/>
        </a:p>
      </dgm:t>
    </dgm:pt>
    <dgm:pt modelId="{DDC46260-99E5-4044-B55A-2B2A0E8F05CA}" type="sibTrans" cxnId="{A485F209-6E45-444D-B0A0-76AB61D53189}">
      <dgm:prSet/>
      <dgm:spPr/>
      <dgm:t>
        <a:bodyPr/>
        <a:lstStyle/>
        <a:p>
          <a:pPr latinLnBrk="1"/>
          <a:endParaRPr lang="ko-KR" altLang="en-US"/>
        </a:p>
      </dgm:t>
    </dgm:pt>
    <dgm:pt modelId="{0428BC98-3411-42AB-A64F-A97598CB1524}" type="pres">
      <dgm:prSet presAssocID="{8A6CA50A-FE49-4DFF-9079-C028DC7A7B9D}" presName="cycle" presStyleCnt="0">
        <dgm:presLayoutVars>
          <dgm:dir/>
          <dgm:resizeHandles val="exact"/>
        </dgm:presLayoutVars>
      </dgm:prSet>
      <dgm:spPr/>
    </dgm:pt>
    <dgm:pt modelId="{53DCB976-7EE5-4DCF-B657-9C96026AC15F}" type="pres">
      <dgm:prSet presAssocID="{C3C2F1A6-CBE6-43CB-A06C-6F914593D078}" presName="node" presStyleLbl="node1" presStyleIdx="0" presStyleCnt="4">
        <dgm:presLayoutVars>
          <dgm:bulletEnabled val="1"/>
        </dgm:presLayoutVars>
      </dgm:prSet>
      <dgm:spPr/>
    </dgm:pt>
    <dgm:pt modelId="{86F7C878-3A55-4F64-B102-A73D0E776214}" type="pres">
      <dgm:prSet presAssocID="{C3C2F1A6-CBE6-43CB-A06C-6F914593D078}" presName="spNode" presStyleCnt="0"/>
      <dgm:spPr/>
    </dgm:pt>
    <dgm:pt modelId="{54FAC96E-1498-4461-A535-8F4C77E509FA}" type="pres">
      <dgm:prSet presAssocID="{1DB97EAC-72AE-43FC-9A37-5978FD7E343D}" presName="sibTrans" presStyleLbl="sibTrans1D1" presStyleIdx="0" presStyleCnt="4"/>
      <dgm:spPr/>
    </dgm:pt>
    <dgm:pt modelId="{D3D0C891-159A-4B8A-8505-39FC3865DBF6}" type="pres">
      <dgm:prSet presAssocID="{4C108D64-4D4E-4123-9143-6AAD20B864E0}" presName="node" presStyleLbl="node1" presStyleIdx="1" presStyleCnt="4">
        <dgm:presLayoutVars>
          <dgm:bulletEnabled val="1"/>
        </dgm:presLayoutVars>
      </dgm:prSet>
      <dgm:spPr/>
    </dgm:pt>
    <dgm:pt modelId="{F8C6C3CF-454E-4F4C-A614-91D7D56C5B3B}" type="pres">
      <dgm:prSet presAssocID="{4C108D64-4D4E-4123-9143-6AAD20B864E0}" presName="spNode" presStyleCnt="0"/>
      <dgm:spPr/>
    </dgm:pt>
    <dgm:pt modelId="{55EF3F86-9253-4942-BA54-C28C5B79F407}" type="pres">
      <dgm:prSet presAssocID="{05CC1160-1356-44D9-8482-DE3D656497F9}" presName="sibTrans" presStyleLbl="sibTrans1D1" presStyleIdx="1" presStyleCnt="4"/>
      <dgm:spPr/>
    </dgm:pt>
    <dgm:pt modelId="{57D26DB3-5382-46A6-B629-895BBCAC982B}" type="pres">
      <dgm:prSet presAssocID="{DCDE4E1D-F586-4AA3-9B25-7C405958A072}" presName="node" presStyleLbl="node1" presStyleIdx="2" presStyleCnt="4">
        <dgm:presLayoutVars>
          <dgm:bulletEnabled val="1"/>
        </dgm:presLayoutVars>
      </dgm:prSet>
      <dgm:spPr/>
    </dgm:pt>
    <dgm:pt modelId="{03F94D57-7C1E-4E14-9AF8-C2963F46C009}" type="pres">
      <dgm:prSet presAssocID="{DCDE4E1D-F586-4AA3-9B25-7C405958A072}" presName="spNode" presStyleCnt="0"/>
      <dgm:spPr/>
    </dgm:pt>
    <dgm:pt modelId="{41EB5C8B-339A-4F86-B2DD-A4A038A56676}" type="pres">
      <dgm:prSet presAssocID="{AB8515A6-1A00-49DE-B6E3-CF6F2B588107}" presName="sibTrans" presStyleLbl="sibTrans1D1" presStyleIdx="2" presStyleCnt="4"/>
      <dgm:spPr/>
    </dgm:pt>
    <dgm:pt modelId="{E2C8370D-F70A-4E77-B670-8BAE7292F834}" type="pres">
      <dgm:prSet presAssocID="{66B2D25D-AE38-49A1-8A49-87B3054F7884}" presName="node" presStyleLbl="node1" presStyleIdx="3" presStyleCnt="4">
        <dgm:presLayoutVars>
          <dgm:bulletEnabled val="1"/>
        </dgm:presLayoutVars>
      </dgm:prSet>
      <dgm:spPr/>
    </dgm:pt>
    <dgm:pt modelId="{93D3761F-EFD2-4496-82FD-931CBD475C0A}" type="pres">
      <dgm:prSet presAssocID="{66B2D25D-AE38-49A1-8A49-87B3054F7884}" presName="spNode" presStyleCnt="0"/>
      <dgm:spPr/>
    </dgm:pt>
    <dgm:pt modelId="{F6D717A4-4AF6-4357-B79B-24AC2069190E}" type="pres">
      <dgm:prSet presAssocID="{DDC46260-99E5-4044-B55A-2B2A0E8F05CA}" presName="sibTrans" presStyleLbl="sibTrans1D1" presStyleIdx="3" presStyleCnt="4"/>
      <dgm:spPr/>
    </dgm:pt>
  </dgm:ptLst>
  <dgm:cxnLst>
    <dgm:cxn modelId="{FC392608-74F2-41E6-A843-EBDEAC6101EE}" srcId="{8A6CA50A-FE49-4DFF-9079-C028DC7A7B9D}" destId="{4C108D64-4D4E-4123-9143-6AAD20B864E0}" srcOrd="1" destOrd="0" parTransId="{936ED705-5007-4392-A8B5-2D209D2F05DC}" sibTransId="{05CC1160-1356-44D9-8482-DE3D656497F9}"/>
    <dgm:cxn modelId="{A485F209-6E45-444D-B0A0-76AB61D53189}" srcId="{8A6CA50A-FE49-4DFF-9079-C028DC7A7B9D}" destId="{66B2D25D-AE38-49A1-8A49-87B3054F7884}" srcOrd="3" destOrd="0" parTransId="{B7BE784E-EB1D-4A20-932B-63FFD69AE85A}" sibTransId="{DDC46260-99E5-4044-B55A-2B2A0E8F05CA}"/>
    <dgm:cxn modelId="{0F4A801B-780E-4236-AB56-FF54EBCEA3D8}" type="presOf" srcId="{05CC1160-1356-44D9-8482-DE3D656497F9}" destId="{55EF3F86-9253-4942-BA54-C28C5B79F407}" srcOrd="0" destOrd="0" presId="urn:microsoft.com/office/officeart/2005/8/layout/cycle6"/>
    <dgm:cxn modelId="{A602CE2C-6E27-4976-BC9A-A4734DC949A9}" srcId="{8A6CA50A-FE49-4DFF-9079-C028DC7A7B9D}" destId="{DCDE4E1D-F586-4AA3-9B25-7C405958A072}" srcOrd="2" destOrd="0" parTransId="{FBD105C0-4C31-4FC2-89C6-8C4F15B8A6A1}" sibTransId="{AB8515A6-1A00-49DE-B6E3-CF6F2B588107}"/>
    <dgm:cxn modelId="{6603D65D-AA6B-4FF6-83C9-DD5B4174E37C}" type="presOf" srcId="{DCDE4E1D-F586-4AA3-9B25-7C405958A072}" destId="{57D26DB3-5382-46A6-B629-895BBCAC982B}" srcOrd="0" destOrd="0" presId="urn:microsoft.com/office/officeart/2005/8/layout/cycle6"/>
    <dgm:cxn modelId="{D27C7857-6516-47F8-B62B-C12A45980926}" type="presOf" srcId="{66B2D25D-AE38-49A1-8A49-87B3054F7884}" destId="{E2C8370D-F70A-4E77-B670-8BAE7292F834}" srcOrd="0" destOrd="0" presId="urn:microsoft.com/office/officeart/2005/8/layout/cycle6"/>
    <dgm:cxn modelId="{ABC288AA-98F5-49E1-A2F1-7444A799F975}" type="presOf" srcId="{DDC46260-99E5-4044-B55A-2B2A0E8F05CA}" destId="{F6D717A4-4AF6-4357-B79B-24AC2069190E}" srcOrd="0" destOrd="0" presId="urn:microsoft.com/office/officeart/2005/8/layout/cycle6"/>
    <dgm:cxn modelId="{6B4A34AB-B25C-4202-A4E7-F5F6576F892D}" srcId="{8A6CA50A-FE49-4DFF-9079-C028DC7A7B9D}" destId="{C3C2F1A6-CBE6-43CB-A06C-6F914593D078}" srcOrd="0" destOrd="0" parTransId="{A42C6DEB-BEB1-48C5-A494-1595602F1C8D}" sibTransId="{1DB97EAC-72AE-43FC-9A37-5978FD7E343D}"/>
    <dgm:cxn modelId="{A5EDB8AF-E6DE-42BF-93A0-21D41A16A36E}" type="presOf" srcId="{4C108D64-4D4E-4123-9143-6AAD20B864E0}" destId="{D3D0C891-159A-4B8A-8505-39FC3865DBF6}" srcOrd="0" destOrd="0" presId="urn:microsoft.com/office/officeart/2005/8/layout/cycle6"/>
    <dgm:cxn modelId="{89B4F0B9-DDF1-458E-9EB1-616DDB5466D3}" type="presOf" srcId="{1DB97EAC-72AE-43FC-9A37-5978FD7E343D}" destId="{54FAC96E-1498-4461-A535-8F4C77E509FA}" srcOrd="0" destOrd="0" presId="urn:microsoft.com/office/officeart/2005/8/layout/cycle6"/>
    <dgm:cxn modelId="{88B69ACF-38F7-44B6-871E-4402AA8A0268}" type="presOf" srcId="{C3C2F1A6-CBE6-43CB-A06C-6F914593D078}" destId="{53DCB976-7EE5-4DCF-B657-9C96026AC15F}" srcOrd="0" destOrd="0" presId="urn:microsoft.com/office/officeart/2005/8/layout/cycle6"/>
    <dgm:cxn modelId="{8C8F52D1-7A9D-41D0-AC1A-252341B1FF18}" type="presOf" srcId="{8A6CA50A-FE49-4DFF-9079-C028DC7A7B9D}" destId="{0428BC98-3411-42AB-A64F-A97598CB1524}" srcOrd="0" destOrd="0" presId="urn:microsoft.com/office/officeart/2005/8/layout/cycle6"/>
    <dgm:cxn modelId="{DDD253DA-AB1A-4264-9946-558B760B70C6}" type="presOf" srcId="{AB8515A6-1A00-49DE-B6E3-CF6F2B588107}" destId="{41EB5C8B-339A-4F86-B2DD-A4A038A56676}" srcOrd="0" destOrd="0" presId="urn:microsoft.com/office/officeart/2005/8/layout/cycle6"/>
    <dgm:cxn modelId="{B73F6501-F491-473C-A60F-0C7FA0769421}" type="presParOf" srcId="{0428BC98-3411-42AB-A64F-A97598CB1524}" destId="{53DCB976-7EE5-4DCF-B657-9C96026AC15F}" srcOrd="0" destOrd="0" presId="urn:microsoft.com/office/officeart/2005/8/layout/cycle6"/>
    <dgm:cxn modelId="{B21FF2A7-F93C-4DB5-8CA8-9436DE4A97DE}" type="presParOf" srcId="{0428BC98-3411-42AB-A64F-A97598CB1524}" destId="{86F7C878-3A55-4F64-B102-A73D0E776214}" srcOrd="1" destOrd="0" presId="urn:microsoft.com/office/officeart/2005/8/layout/cycle6"/>
    <dgm:cxn modelId="{B9D2BB8B-0DEE-4D0A-BBBF-F21EA3FD94A1}" type="presParOf" srcId="{0428BC98-3411-42AB-A64F-A97598CB1524}" destId="{54FAC96E-1498-4461-A535-8F4C77E509FA}" srcOrd="2" destOrd="0" presId="urn:microsoft.com/office/officeart/2005/8/layout/cycle6"/>
    <dgm:cxn modelId="{F187C719-098D-408E-818E-9C1E1953D94E}" type="presParOf" srcId="{0428BC98-3411-42AB-A64F-A97598CB1524}" destId="{D3D0C891-159A-4B8A-8505-39FC3865DBF6}" srcOrd="3" destOrd="0" presId="urn:microsoft.com/office/officeart/2005/8/layout/cycle6"/>
    <dgm:cxn modelId="{E8D12550-ADDD-4823-A729-099542582614}" type="presParOf" srcId="{0428BC98-3411-42AB-A64F-A97598CB1524}" destId="{F8C6C3CF-454E-4F4C-A614-91D7D56C5B3B}" srcOrd="4" destOrd="0" presId="urn:microsoft.com/office/officeart/2005/8/layout/cycle6"/>
    <dgm:cxn modelId="{1D0DEFD8-7502-4EC2-A4EE-1E62A3B583C1}" type="presParOf" srcId="{0428BC98-3411-42AB-A64F-A97598CB1524}" destId="{55EF3F86-9253-4942-BA54-C28C5B79F407}" srcOrd="5" destOrd="0" presId="urn:microsoft.com/office/officeart/2005/8/layout/cycle6"/>
    <dgm:cxn modelId="{686C7747-A21E-4D23-A259-9C5CA1DB70E2}" type="presParOf" srcId="{0428BC98-3411-42AB-A64F-A97598CB1524}" destId="{57D26DB3-5382-46A6-B629-895BBCAC982B}" srcOrd="6" destOrd="0" presId="urn:microsoft.com/office/officeart/2005/8/layout/cycle6"/>
    <dgm:cxn modelId="{764F22B0-2610-42E9-B400-BD57760B0408}" type="presParOf" srcId="{0428BC98-3411-42AB-A64F-A97598CB1524}" destId="{03F94D57-7C1E-4E14-9AF8-C2963F46C009}" srcOrd="7" destOrd="0" presId="urn:microsoft.com/office/officeart/2005/8/layout/cycle6"/>
    <dgm:cxn modelId="{A4406221-C5E8-496C-B732-669FD87B8CE6}" type="presParOf" srcId="{0428BC98-3411-42AB-A64F-A97598CB1524}" destId="{41EB5C8B-339A-4F86-B2DD-A4A038A56676}" srcOrd="8" destOrd="0" presId="urn:microsoft.com/office/officeart/2005/8/layout/cycle6"/>
    <dgm:cxn modelId="{C2FF00A7-017A-4BDC-8BA2-60386793428B}" type="presParOf" srcId="{0428BC98-3411-42AB-A64F-A97598CB1524}" destId="{E2C8370D-F70A-4E77-B670-8BAE7292F834}" srcOrd="9" destOrd="0" presId="urn:microsoft.com/office/officeart/2005/8/layout/cycle6"/>
    <dgm:cxn modelId="{7B68A308-6ABB-47D5-B179-17F4AB9BF9D6}" type="presParOf" srcId="{0428BC98-3411-42AB-A64F-A97598CB1524}" destId="{93D3761F-EFD2-4496-82FD-931CBD475C0A}" srcOrd="10" destOrd="0" presId="urn:microsoft.com/office/officeart/2005/8/layout/cycle6"/>
    <dgm:cxn modelId="{7CF69E61-1EA6-447B-86E0-44FCF604F7C1}" type="presParOf" srcId="{0428BC98-3411-42AB-A64F-A97598CB1524}" destId="{F6D717A4-4AF6-4357-B79B-24AC2069190E}" srcOrd="11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3DCB976-7EE5-4DCF-B657-9C96026AC15F}">
      <dsp:nvSpPr>
        <dsp:cNvPr id="0" name=""/>
        <dsp:cNvSpPr/>
      </dsp:nvSpPr>
      <dsp:spPr>
        <a:xfrm>
          <a:off x="3988071" y="1314"/>
          <a:ext cx="1724059" cy="1120638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marL="0" lvl="0" indent="0" algn="ctr" defTabSz="155575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sz="3500" kern="1200" dirty="0"/>
            <a:t>양파</a:t>
          </a:r>
        </a:p>
      </dsp:txBody>
      <dsp:txXfrm>
        <a:off x="4042776" y="56019"/>
        <a:ext cx="1614649" cy="1011228"/>
      </dsp:txXfrm>
    </dsp:sp>
    <dsp:sp modelId="{54FAC96E-1498-4461-A535-8F4C77E509FA}">
      <dsp:nvSpPr>
        <dsp:cNvPr id="0" name=""/>
        <dsp:cNvSpPr/>
      </dsp:nvSpPr>
      <dsp:spPr>
        <a:xfrm>
          <a:off x="2997146" y="561633"/>
          <a:ext cx="3705908" cy="3705908"/>
        </a:xfrm>
        <a:custGeom>
          <a:avLst/>
          <a:gdLst/>
          <a:ahLst/>
          <a:cxnLst/>
          <a:rect l="0" t="0" r="0" b="0"/>
          <a:pathLst>
            <a:path>
              <a:moveTo>
                <a:pt x="2727426" y="219327"/>
              </a:moveTo>
              <a:arcTo wR="1852954" hR="1852954" stAng="17889595" swAng="2628193"/>
            </a:path>
          </a:pathLst>
        </a:custGeom>
        <a:noFill/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-40000" prstMaterial="matte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3D0C891-159A-4B8A-8505-39FC3865DBF6}">
      <dsp:nvSpPr>
        <dsp:cNvPr id="0" name=""/>
        <dsp:cNvSpPr/>
      </dsp:nvSpPr>
      <dsp:spPr>
        <a:xfrm>
          <a:off x="5841025" y="1854268"/>
          <a:ext cx="1724059" cy="1120638"/>
        </a:xfrm>
        <a:prstGeom prst="roundRect">
          <a:avLst/>
        </a:prstGeom>
        <a:gradFill rotWithShape="0">
          <a:gsLst>
            <a:gs pos="0">
              <a:schemeClr val="accent2">
                <a:hueOff val="-485121"/>
                <a:satOff val="-27976"/>
                <a:lumOff val="2876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485121"/>
                <a:satOff val="-27976"/>
                <a:lumOff val="2876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485121"/>
                <a:satOff val="-27976"/>
                <a:lumOff val="2876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marL="0" lvl="0" indent="0" algn="ctr" defTabSz="155575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sz="3500" kern="1200" dirty="0"/>
            <a:t>마늘</a:t>
          </a:r>
        </a:p>
      </dsp:txBody>
      <dsp:txXfrm>
        <a:off x="5895730" y="1908973"/>
        <a:ext cx="1614649" cy="1011228"/>
      </dsp:txXfrm>
    </dsp:sp>
    <dsp:sp modelId="{55EF3F86-9253-4942-BA54-C28C5B79F407}">
      <dsp:nvSpPr>
        <dsp:cNvPr id="0" name=""/>
        <dsp:cNvSpPr/>
      </dsp:nvSpPr>
      <dsp:spPr>
        <a:xfrm>
          <a:off x="2997146" y="561633"/>
          <a:ext cx="3705908" cy="3705908"/>
        </a:xfrm>
        <a:custGeom>
          <a:avLst/>
          <a:gdLst/>
          <a:ahLst/>
          <a:cxnLst/>
          <a:rect l="0" t="0" r="0" b="0"/>
          <a:pathLst>
            <a:path>
              <a:moveTo>
                <a:pt x="3614849" y="2426682"/>
              </a:moveTo>
              <a:arcTo wR="1852954" hR="1852954" stAng="1082212" swAng="2628193"/>
            </a:path>
          </a:pathLst>
        </a:custGeom>
        <a:noFill/>
        <a:ln w="6350" cap="flat" cmpd="sng" algn="ctr">
          <a:solidFill>
            <a:schemeClr val="accent2">
              <a:hueOff val="-485121"/>
              <a:satOff val="-27976"/>
              <a:lumOff val="2876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-40000" prstMaterial="matte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7D26DB3-5382-46A6-B629-895BBCAC982B}">
      <dsp:nvSpPr>
        <dsp:cNvPr id="0" name=""/>
        <dsp:cNvSpPr/>
      </dsp:nvSpPr>
      <dsp:spPr>
        <a:xfrm>
          <a:off x="3988071" y="3707222"/>
          <a:ext cx="1724059" cy="1120638"/>
        </a:xfrm>
        <a:prstGeom prst="roundRect">
          <a:avLst/>
        </a:prstGeom>
        <a:gradFill rotWithShape="0">
          <a:gsLst>
            <a:gs pos="0">
              <a:schemeClr val="accent2">
                <a:hueOff val="-970242"/>
                <a:satOff val="-55952"/>
                <a:lumOff val="575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970242"/>
                <a:satOff val="-55952"/>
                <a:lumOff val="575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970242"/>
                <a:satOff val="-55952"/>
                <a:lumOff val="575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marL="0" lvl="0" indent="0" algn="ctr" defTabSz="155575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sz="3500" kern="1200" dirty="0"/>
            <a:t>바나나</a:t>
          </a:r>
        </a:p>
      </dsp:txBody>
      <dsp:txXfrm>
        <a:off x="4042776" y="3761927"/>
        <a:ext cx="1614649" cy="1011228"/>
      </dsp:txXfrm>
    </dsp:sp>
    <dsp:sp modelId="{41EB5C8B-339A-4F86-B2DD-A4A038A56676}">
      <dsp:nvSpPr>
        <dsp:cNvPr id="0" name=""/>
        <dsp:cNvSpPr/>
      </dsp:nvSpPr>
      <dsp:spPr>
        <a:xfrm>
          <a:off x="2997146" y="561633"/>
          <a:ext cx="3705908" cy="3705908"/>
        </a:xfrm>
        <a:custGeom>
          <a:avLst/>
          <a:gdLst/>
          <a:ahLst/>
          <a:cxnLst/>
          <a:rect l="0" t="0" r="0" b="0"/>
          <a:pathLst>
            <a:path>
              <a:moveTo>
                <a:pt x="978481" y="3486581"/>
              </a:moveTo>
              <a:arcTo wR="1852954" hR="1852954" stAng="7089595" swAng="2628193"/>
            </a:path>
          </a:pathLst>
        </a:custGeom>
        <a:noFill/>
        <a:ln w="6350" cap="flat" cmpd="sng" algn="ctr">
          <a:solidFill>
            <a:schemeClr val="accent2">
              <a:hueOff val="-970242"/>
              <a:satOff val="-55952"/>
              <a:lumOff val="5752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-40000" prstMaterial="matte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2C8370D-F70A-4E77-B670-8BAE7292F834}">
      <dsp:nvSpPr>
        <dsp:cNvPr id="0" name=""/>
        <dsp:cNvSpPr/>
      </dsp:nvSpPr>
      <dsp:spPr>
        <a:xfrm>
          <a:off x="2135117" y="1854268"/>
          <a:ext cx="1724059" cy="1120638"/>
        </a:xfrm>
        <a:prstGeom prst="roundRect">
          <a:avLst/>
        </a:prstGeom>
        <a:gradFill rotWithShape="0">
          <a:gsLst>
            <a:gs pos="0">
              <a:schemeClr val="accent2">
                <a:hueOff val="-1455363"/>
                <a:satOff val="-83928"/>
                <a:lumOff val="862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1455363"/>
                <a:satOff val="-83928"/>
                <a:lumOff val="862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1455363"/>
                <a:satOff val="-83928"/>
                <a:lumOff val="862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marL="0" lvl="0" indent="0" algn="ctr" defTabSz="155575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sz="3500" kern="1200" dirty="0"/>
            <a:t>시금치</a:t>
          </a:r>
        </a:p>
      </dsp:txBody>
      <dsp:txXfrm>
        <a:off x="2189822" y="1908973"/>
        <a:ext cx="1614649" cy="1011228"/>
      </dsp:txXfrm>
    </dsp:sp>
    <dsp:sp modelId="{F6D717A4-4AF6-4357-B79B-24AC2069190E}">
      <dsp:nvSpPr>
        <dsp:cNvPr id="0" name=""/>
        <dsp:cNvSpPr/>
      </dsp:nvSpPr>
      <dsp:spPr>
        <a:xfrm>
          <a:off x="2997146" y="561633"/>
          <a:ext cx="3705908" cy="3705908"/>
        </a:xfrm>
        <a:custGeom>
          <a:avLst/>
          <a:gdLst/>
          <a:ahLst/>
          <a:cxnLst/>
          <a:rect l="0" t="0" r="0" b="0"/>
          <a:pathLst>
            <a:path>
              <a:moveTo>
                <a:pt x="91058" y="1279225"/>
              </a:moveTo>
              <a:arcTo wR="1852954" hR="1852954" stAng="11882212" swAng="2628193"/>
            </a:path>
          </a:pathLst>
        </a:custGeom>
        <a:noFill/>
        <a:ln w="6350" cap="flat" cmpd="sng" algn="ctr">
          <a:solidFill>
            <a:schemeClr val="accent2">
              <a:hueOff val="-1455363"/>
              <a:satOff val="-83928"/>
              <a:lumOff val="8628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-40000" prstMaterial="matte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E092D13-9278-4220-86D2-FD8822549AE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27393DC7-5416-4D05-A7DD-CDEAAD35EE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1B8824A-DDE4-4CAF-A4EF-8FD95C5A1E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BEC79-2F09-4DD5-93A3-F8F8C93B83B8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1AD66221-B9B3-4862-BB54-A5AA429465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672CCB04-FC93-41E6-AC91-F48D162A6F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C4206-79E0-4140-9DA0-36289C56E68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845384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0F564F7-A73C-44FB-9F73-07D1876530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9F730AF1-16D4-4B2B-A6D9-4526DAEE77E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A7A139B-8265-458F-B921-85114C64B2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BEC79-2F09-4DD5-93A3-F8F8C93B83B8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B829F18-F087-4269-BB1D-633DF2FFE2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29E432DD-62EC-4178-BD83-A7D0E46155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C4206-79E0-4140-9DA0-36289C56E68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261913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304CFE7C-4FD4-432C-AE21-81DAB35E0FE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8E5532E7-D936-4605-9A7C-7A1028E1F44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CDF7C112-288A-48A0-9098-C645411D79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BEC79-2F09-4DD5-93A3-F8F8C93B83B8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B127E106-5234-4BAC-835A-0F7200D7B5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AA5CCDA-8D78-4E0C-9F04-08C87CD60C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C4206-79E0-4140-9DA0-36289C56E68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92867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C93637A-85E4-4A16-B65E-CE2B1E4672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3B80E2AB-F05F-45E1-BBB8-4988AE1AFA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B393287-F44A-4D31-BA6B-49B32C252A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BEC79-2F09-4DD5-93A3-F8F8C93B83B8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CD33E7DC-32F6-410E-8EEB-09318E5448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5EF7BA8-C82A-4F44-996F-05BC2DE76C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C4206-79E0-4140-9DA0-36289C56E68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20525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4AF19BE-0D8B-47E5-84E0-29088FA623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9F568F1D-49DB-45BF-87A5-78B0CF4B43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13A68857-9EA8-4CA6-A0F8-571313ABEE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BEC79-2F09-4DD5-93A3-F8F8C93B83B8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9DB85E5-2D6B-4573-9283-522A6CDD2A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F126185-4ADE-4EB6-947C-720C3E8671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C4206-79E0-4140-9DA0-36289C56E68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14273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6014DB4-FB61-44BD-9477-D6C604FFFF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7C4BB14-18D2-4380-99B4-691A439BB2A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95A95728-2462-4623-966B-B52D7562C33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E20C920B-70DF-4740-ADFC-5536671FF0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BEC79-2F09-4DD5-93A3-F8F8C93B83B8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EC6457AB-2B90-44A8-922B-C82BC08A2C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76D61312-F336-463A-8FBF-ACF3C794E4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C4206-79E0-4140-9DA0-36289C56E68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993500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D6DBAFB-E75B-450C-876A-E1A1743C5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EE445B6C-036C-4D86-92B0-1734179DCF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09C0A96E-7108-4F9E-AE14-9559DD5C7D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C54E8CA0-B025-455B-AA49-3F1EE65A376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54A5C746-795D-4322-B038-C01C31BA265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60DCC5F3-503D-4EEA-97DA-46BAF16B65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BEC79-2F09-4DD5-93A3-F8F8C93B83B8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287FDAF0-C36B-4E26-BFDB-3D0E7729C7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3D886A3B-33D9-4B2C-B1CB-730C13A34D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C4206-79E0-4140-9DA0-36289C56E68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058859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14ABC20-A62A-4F52-BA28-FC8AED31E0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F988BB63-84A9-466E-99E8-DC6CA417D3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BEC79-2F09-4DD5-93A3-F8F8C93B83B8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FF8A653E-4445-46C2-96F1-243A4F2F34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2582A5AE-D9CE-4C4A-B523-6E255E8627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C4206-79E0-4140-9DA0-36289C56E68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69553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5C99F15A-8DA6-4935-A2D4-3088553D2E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BEC79-2F09-4DD5-93A3-F8F8C93B83B8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ABFACCBE-D8D6-416E-89D1-1EF8D4CCBC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3153859A-CAD6-4974-AC94-D1495533F1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C4206-79E0-4140-9DA0-36289C56E68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908769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8AFF50C-9358-414B-ADA0-F0B96BFB66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558F47A9-C8D4-489B-9D28-8FDC13528F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86A9EA09-2AED-4BBE-BFA1-A084DC395D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F2CA8AC1-B735-4FF6-A88C-3E997E3B76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BEC79-2F09-4DD5-93A3-F8F8C93B83B8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79E3918E-14F3-45C3-AF62-E4BBDEDB4A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8223A4F-9DFF-4E9F-84D9-0905FEBD70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C4206-79E0-4140-9DA0-36289C56E68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437692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8C4F81E-9CF0-4208-A7B9-D046C2C968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AC6884F5-CA89-41E0-A6F7-2BA5C9D7187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ABF4B426-EB39-49FD-B3A8-3DC00777096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BC4C1C5A-8693-474E-963C-03609E1B96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BEC79-2F09-4DD5-93A3-F8F8C93B83B8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642B92AC-4008-4D96-85DA-82CAB70EAC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8AC8352B-1BD8-4456-9C87-A557325F36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C4206-79E0-4140-9DA0-36289C56E68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390961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6D063797-3C0E-42CD-BA92-AE9248BBF3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D7A5E3C4-34A4-4135-9339-BDD172ABD0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1891415C-213C-46F3-B6F6-056B1E45EB8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CBEC79-2F09-4DD5-93A3-F8F8C93B83B8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C1271B5E-30DF-4A4A-8FBF-1139650948A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87A76039-316E-4B32-BDDC-81668092E4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6C4206-79E0-4140-9DA0-36289C56E68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467258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자유형: 도형 7">
            <a:extLst>
              <a:ext uri="{FF2B5EF4-FFF2-40B4-BE49-F238E27FC236}">
                <a16:creationId xmlns:a16="http://schemas.microsoft.com/office/drawing/2014/main" id="{783F0C0E-C569-44D3-8C35-8B486298D909}"/>
              </a:ext>
            </a:extLst>
          </p:cNvPr>
          <p:cNvSpPr/>
          <p:nvPr/>
        </p:nvSpPr>
        <p:spPr>
          <a:xfrm>
            <a:off x="176982" y="887819"/>
            <a:ext cx="721180" cy="837422"/>
          </a:xfrm>
          <a:custGeom>
            <a:avLst/>
            <a:gdLst/>
            <a:ahLst/>
            <a:cxnLst/>
            <a:rect l="l" t="t" r="r" b="b"/>
            <a:pathLst>
              <a:path w="937490" h="932873">
                <a:moveTo>
                  <a:pt x="697490" y="764105"/>
                </a:moveTo>
                <a:lnTo>
                  <a:pt x="662559" y="796806"/>
                </a:lnTo>
                <a:lnTo>
                  <a:pt x="619775" y="812807"/>
                </a:lnTo>
                <a:lnTo>
                  <a:pt x="672643" y="770777"/>
                </a:lnTo>
                <a:close/>
                <a:moveTo>
                  <a:pt x="383286" y="240546"/>
                </a:moveTo>
                <a:cubicBezTo>
                  <a:pt x="401574" y="240546"/>
                  <a:pt x="417195" y="243467"/>
                  <a:pt x="430149" y="249309"/>
                </a:cubicBezTo>
                <a:cubicBezTo>
                  <a:pt x="443103" y="255151"/>
                  <a:pt x="453390" y="262898"/>
                  <a:pt x="461010" y="272550"/>
                </a:cubicBezTo>
                <a:cubicBezTo>
                  <a:pt x="468630" y="282202"/>
                  <a:pt x="473964" y="292870"/>
                  <a:pt x="477012" y="304554"/>
                </a:cubicBezTo>
                <a:cubicBezTo>
                  <a:pt x="480060" y="316238"/>
                  <a:pt x="481076" y="328176"/>
                  <a:pt x="480060" y="340368"/>
                </a:cubicBezTo>
                <a:cubicBezTo>
                  <a:pt x="477012" y="371356"/>
                  <a:pt x="465582" y="395740"/>
                  <a:pt x="445770" y="413520"/>
                </a:cubicBezTo>
                <a:cubicBezTo>
                  <a:pt x="425958" y="431300"/>
                  <a:pt x="399796" y="440190"/>
                  <a:pt x="367284" y="440190"/>
                </a:cubicBezTo>
                <a:cubicBezTo>
                  <a:pt x="351536" y="440190"/>
                  <a:pt x="337439" y="437396"/>
                  <a:pt x="324993" y="431808"/>
                </a:cubicBezTo>
                <a:cubicBezTo>
                  <a:pt x="312547" y="426220"/>
                  <a:pt x="302260" y="418854"/>
                  <a:pt x="294132" y="409710"/>
                </a:cubicBezTo>
                <a:cubicBezTo>
                  <a:pt x="286004" y="400566"/>
                  <a:pt x="279908" y="389898"/>
                  <a:pt x="275844" y="377706"/>
                </a:cubicBezTo>
                <a:cubicBezTo>
                  <a:pt x="271780" y="365514"/>
                  <a:pt x="270256" y="352814"/>
                  <a:pt x="271272" y="339606"/>
                </a:cubicBezTo>
                <a:cubicBezTo>
                  <a:pt x="273812" y="309126"/>
                  <a:pt x="285115" y="284996"/>
                  <a:pt x="305181" y="267216"/>
                </a:cubicBezTo>
                <a:cubicBezTo>
                  <a:pt x="325247" y="249436"/>
                  <a:pt x="351282" y="240546"/>
                  <a:pt x="383286" y="240546"/>
                </a:cubicBezTo>
                <a:close/>
                <a:moveTo>
                  <a:pt x="671703" y="137295"/>
                </a:moveTo>
                <a:cubicBezTo>
                  <a:pt x="683641" y="137041"/>
                  <a:pt x="694944" y="138565"/>
                  <a:pt x="705612" y="141867"/>
                </a:cubicBezTo>
                <a:cubicBezTo>
                  <a:pt x="716280" y="145169"/>
                  <a:pt x="725043" y="150376"/>
                  <a:pt x="731901" y="157488"/>
                </a:cubicBezTo>
                <a:lnTo>
                  <a:pt x="740731" y="180380"/>
                </a:lnTo>
                <a:lnTo>
                  <a:pt x="672643" y="162096"/>
                </a:lnTo>
                <a:lnTo>
                  <a:pt x="646739" y="141503"/>
                </a:lnTo>
                <a:close/>
                <a:moveTo>
                  <a:pt x="318148" y="119722"/>
                </a:moveTo>
                <a:lnTo>
                  <a:pt x="264847" y="162096"/>
                </a:lnTo>
                <a:lnTo>
                  <a:pt x="208776" y="177153"/>
                </a:lnTo>
                <a:lnTo>
                  <a:pt x="212598" y="171966"/>
                </a:lnTo>
                <a:cubicBezTo>
                  <a:pt x="234950" y="152154"/>
                  <a:pt x="261366" y="136914"/>
                  <a:pt x="291846" y="126246"/>
                </a:cubicBezTo>
                <a:close/>
                <a:moveTo>
                  <a:pt x="468745" y="0"/>
                </a:moveTo>
                <a:lnTo>
                  <a:pt x="646739" y="141503"/>
                </a:lnTo>
                <a:lnTo>
                  <a:pt x="637794" y="143010"/>
                </a:lnTo>
                <a:cubicBezTo>
                  <a:pt x="627126" y="146566"/>
                  <a:pt x="618363" y="151900"/>
                  <a:pt x="611505" y="159012"/>
                </a:cubicBezTo>
                <a:cubicBezTo>
                  <a:pt x="604647" y="166124"/>
                  <a:pt x="601218" y="174760"/>
                  <a:pt x="601218" y="184920"/>
                </a:cubicBezTo>
                <a:cubicBezTo>
                  <a:pt x="601726" y="187460"/>
                  <a:pt x="601980" y="189873"/>
                  <a:pt x="601980" y="192159"/>
                </a:cubicBezTo>
                <a:cubicBezTo>
                  <a:pt x="601980" y="194445"/>
                  <a:pt x="601980" y="196858"/>
                  <a:pt x="601980" y="199398"/>
                </a:cubicBezTo>
                <a:cubicBezTo>
                  <a:pt x="610108" y="210574"/>
                  <a:pt x="617347" y="226449"/>
                  <a:pt x="623697" y="247023"/>
                </a:cubicBezTo>
                <a:cubicBezTo>
                  <a:pt x="630047" y="267597"/>
                  <a:pt x="633984" y="290076"/>
                  <a:pt x="635508" y="314460"/>
                </a:cubicBezTo>
                <a:cubicBezTo>
                  <a:pt x="637032" y="338844"/>
                  <a:pt x="635508" y="364117"/>
                  <a:pt x="630936" y="390279"/>
                </a:cubicBezTo>
                <a:cubicBezTo>
                  <a:pt x="626364" y="416441"/>
                  <a:pt x="616966" y="440444"/>
                  <a:pt x="602742" y="462288"/>
                </a:cubicBezTo>
                <a:cubicBezTo>
                  <a:pt x="602234" y="468384"/>
                  <a:pt x="601980" y="474226"/>
                  <a:pt x="601980" y="479814"/>
                </a:cubicBezTo>
                <a:cubicBezTo>
                  <a:pt x="601980" y="485402"/>
                  <a:pt x="601726" y="491244"/>
                  <a:pt x="601218" y="497340"/>
                </a:cubicBezTo>
                <a:cubicBezTo>
                  <a:pt x="601218" y="513596"/>
                  <a:pt x="608203" y="525788"/>
                  <a:pt x="622173" y="533916"/>
                </a:cubicBezTo>
                <a:cubicBezTo>
                  <a:pt x="636143" y="542044"/>
                  <a:pt x="651891" y="546362"/>
                  <a:pt x="669417" y="546870"/>
                </a:cubicBezTo>
                <a:cubicBezTo>
                  <a:pt x="686943" y="547378"/>
                  <a:pt x="703072" y="543695"/>
                  <a:pt x="717804" y="535821"/>
                </a:cubicBezTo>
                <a:cubicBezTo>
                  <a:pt x="732536" y="527947"/>
                  <a:pt x="740664" y="515882"/>
                  <a:pt x="742188" y="499626"/>
                </a:cubicBezTo>
                <a:cubicBezTo>
                  <a:pt x="743204" y="482354"/>
                  <a:pt x="743966" y="466098"/>
                  <a:pt x="744474" y="450858"/>
                </a:cubicBezTo>
                <a:cubicBezTo>
                  <a:pt x="744982" y="435618"/>
                  <a:pt x="745744" y="420378"/>
                  <a:pt x="746760" y="405138"/>
                </a:cubicBezTo>
                <a:lnTo>
                  <a:pt x="806196" y="405138"/>
                </a:lnTo>
                <a:cubicBezTo>
                  <a:pt x="816864" y="405138"/>
                  <a:pt x="825754" y="401836"/>
                  <a:pt x="832866" y="395232"/>
                </a:cubicBezTo>
                <a:cubicBezTo>
                  <a:pt x="839978" y="388628"/>
                  <a:pt x="845185" y="380500"/>
                  <a:pt x="848487" y="370848"/>
                </a:cubicBezTo>
                <a:cubicBezTo>
                  <a:pt x="851789" y="361196"/>
                  <a:pt x="853313" y="350528"/>
                  <a:pt x="853059" y="338844"/>
                </a:cubicBezTo>
                <a:cubicBezTo>
                  <a:pt x="852805" y="327160"/>
                  <a:pt x="850900" y="316492"/>
                  <a:pt x="847344" y="306840"/>
                </a:cubicBezTo>
                <a:cubicBezTo>
                  <a:pt x="843788" y="297188"/>
                  <a:pt x="838581" y="289060"/>
                  <a:pt x="831723" y="282456"/>
                </a:cubicBezTo>
                <a:cubicBezTo>
                  <a:pt x="824865" y="275852"/>
                  <a:pt x="816102" y="272550"/>
                  <a:pt x="805434" y="272550"/>
                </a:cubicBezTo>
                <a:lnTo>
                  <a:pt x="746760" y="272550"/>
                </a:lnTo>
                <a:cubicBezTo>
                  <a:pt x="746252" y="259342"/>
                  <a:pt x="745617" y="245626"/>
                  <a:pt x="744855" y="231402"/>
                </a:cubicBezTo>
                <a:cubicBezTo>
                  <a:pt x="744093" y="217178"/>
                  <a:pt x="743204" y="201430"/>
                  <a:pt x="742188" y="184158"/>
                </a:cubicBezTo>
                <a:lnTo>
                  <a:pt x="740731" y="180380"/>
                </a:lnTo>
                <a:lnTo>
                  <a:pt x="937490" y="233218"/>
                </a:lnTo>
                <a:lnTo>
                  <a:pt x="876541" y="466437"/>
                </a:lnTo>
                <a:lnTo>
                  <a:pt x="937490" y="699655"/>
                </a:lnTo>
                <a:lnTo>
                  <a:pt x="697490" y="764105"/>
                </a:lnTo>
                <a:lnTo>
                  <a:pt x="698373" y="763278"/>
                </a:lnTo>
                <a:cubicBezTo>
                  <a:pt x="708279" y="750070"/>
                  <a:pt x="716407" y="735338"/>
                  <a:pt x="722757" y="719082"/>
                </a:cubicBezTo>
                <a:cubicBezTo>
                  <a:pt x="729107" y="702826"/>
                  <a:pt x="733806" y="686316"/>
                  <a:pt x="736854" y="669552"/>
                </a:cubicBezTo>
                <a:cubicBezTo>
                  <a:pt x="738378" y="660916"/>
                  <a:pt x="739394" y="653550"/>
                  <a:pt x="739902" y="647454"/>
                </a:cubicBezTo>
                <a:cubicBezTo>
                  <a:pt x="740410" y="641358"/>
                  <a:pt x="740156" y="634246"/>
                  <a:pt x="739140" y="626118"/>
                </a:cubicBezTo>
                <a:cubicBezTo>
                  <a:pt x="737616" y="608338"/>
                  <a:pt x="730504" y="595130"/>
                  <a:pt x="717804" y="586494"/>
                </a:cubicBezTo>
                <a:cubicBezTo>
                  <a:pt x="705104" y="577858"/>
                  <a:pt x="691134" y="573413"/>
                  <a:pt x="675894" y="573159"/>
                </a:cubicBezTo>
                <a:cubicBezTo>
                  <a:pt x="660654" y="572905"/>
                  <a:pt x="646684" y="576461"/>
                  <a:pt x="633984" y="583827"/>
                </a:cubicBezTo>
                <a:cubicBezTo>
                  <a:pt x="621284" y="591193"/>
                  <a:pt x="614172" y="601988"/>
                  <a:pt x="612648" y="616212"/>
                </a:cubicBezTo>
                <a:cubicBezTo>
                  <a:pt x="612140" y="617736"/>
                  <a:pt x="611505" y="621546"/>
                  <a:pt x="610743" y="627642"/>
                </a:cubicBezTo>
                <a:cubicBezTo>
                  <a:pt x="609981" y="633738"/>
                  <a:pt x="609092" y="640469"/>
                  <a:pt x="608076" y="647835"/>
                </a:cubicBezTo>
                <a:cubicBezTo>
                  <a:pt x="607060" y="655201"/>
                  <a:pt x="605663" y="662186"/>
                  <a:pt x="603885" y="668790"/>
                </a:cubicBezTo>
                <a:cubicBezTo>
                  <a:pt x="602107" y="675394"/>
                  <a:pt x="600202" y="679966"/>
                  <a:pt x="598170" y="682506"/>
                </a:cubicBezTo>
                <a:cubicBezTo>
                  <a:pt x="595630" y="685046"/>
                  <a:pt x="593852" y="684538"/>
                  <a:pt x="592836" y="680982"/>
                </a:cubicBezTo>
                <a:cubicBezTo>
                  <a:pt x="591820" y="675394"/>
                  <a:pt x="590169" y="664472"/>
                  <a:pt x="587883" y="648216"/>
                </a:cubicBezTo>
                <a:cubicBezTo>
                  <a:pt x="585597" y="631960"/>
                  <a:pt x="580898" y="614180"/>
                  <a:pt x="573786" y="594876"/>
                </a:cubicBezTo>
                <a:cubicBezTo>
                  <a:pt x="568198" y="580144"/>
                  <a:pt x="562102" y="567952"/>
                  <a:pt x="555498" y="558300"/>
                </a:cubicBezTo>
                <a:cubicBezTo>
                  <a:pt x="548894" y="548648"/>
                  <a:pt x="541147" y="540901"/>
                  <a:pt x="532257" y="535059"/>
                </a:cubicBezTo>
                <a:cubicBezTo>
                  <a:pt x="523367" y="529217"/>
                  <a:pt x="512953" y="525026"/>
                  <a:pt x="501015" y="522486"/>
                </a:cubicBezTo>
                <a:cubicBezTo>
                  <a:pt x="489077" y="519946"/>
                  <a:pt x="474980" y="518676"/>
                  <a:pt x="458724" y="518676"/>
                </a:cubicBezTo>
                <a:cubicBezTo>
                  <a:pt x="423672" y="518168"/>
                  <a:pt x="397129" y="524391"/>
                  <a:pt x="379095" y="537345"/>
                </a:cubicBezTo>
                <a:cubicBezTo>
                  <a:pt x="361061" y="550299"/>
                  <a:pt x="347980" y="566682"/>
                  <a:pt x="339852" y="586494"/>
                </a:cubicBezTo>
                <a:cubicBezTo>
                  <a:pt x="335788" y="596146"/>
                  <a:pt x="332105" y="605290"/>
                  <a:pt x="328803" y="613926"/>
                </a:cubicBezTo>
                <a:cubicBezTo>
                  <a:pt x="325501" y="622562"/>
                  <a:pt x="322707" y="631579"/>
                  <a:pt x="320421" y="640977"/>
                </a:cubicBezTo>
                <a:cubicBezTo>
                  <a:pt x="318135" y="650375"/>
                  <a:pt x="316357" y="660535"/>
                  <a:pt x="315087" y="671457"/>
                </a:cubicBezTo>
                <a:cubicBezTo>
                  <a:pt x="313817" y="682379"/>
                  <a:pt x="313436" y="694952"/>
                  <a:pt x="313944" y="709176"/>
                </a:cubicBezTo>
                <a:cubicBezTo>
                  <a:pt x="314452" y="722892"/>
                  <a:pt x="317754" y="733941"/>
                  <a:pt x="323850" y="742323"/>
                </a:cubicBezTo>
                <a:cubicBezTo>
                  <a:pt x="329946" y="750705"/>
                  <a:pt x="337566" y="756928"/>
                  <a:pt x="346710" y="760992"/>
                </a:cubicBezTo>
                <a:cubicBezTo>
                  <a:pt x="355854" y="765056"/>
                  <a:pt x="365760" y="766961"/>
                  <a:pt x="376428" y="766707"/>
                </a:cubicBezTo>
                <a:cubicBezTo>
                  <a:pt x="387096" y="766453"/>
                  <a:pt x="397129" y="764548"/>
                  <a:pt x="406527" y="760992"/>
                </a:cubicBezTo>
                <a:cubicBezTo>
                  <a:pt x="415925" y="757436"/>
                  <a:pt x="423799" y="752356"/>
                  <a:pt x="430149" y="745752"/>
                </a:cubicBezTo>
                <a:cubicBezTo>
                  <a:pt x="436499" y="739148"/>
                  <a:pt x="440182" y="731274"/>
                  <a:pt x="441198" y="722130"/>
                </a:cubicBezTo>
                <a:cubicBezTo>
                  <a:pt x="442722" y="709938"/>
                  <a:pt x="444500" y="699016"/>
                  <a:pt x="446532" y="689364"/>
                </a:cubicBezTo>
                <a:cubicBezTo>
                  <a:pt x="448564" y="679712"/>
                  <a:pt x="452882" y="666504"/>
                  <a:pt x="459486" y="649740"/>
                </a:cubicBezTo>
                <a:cubicBezTo>
                  <a:pt x="460502" y="647708"/>
                  <a:pt x="461899" y="646438"/>
                  <a:pt x="463677" y="645930"/>
                </a:cubicBezTo>
                <a:cubicBezTo>
                  <a:pt x="465455" y="645422"/>
                  <a:pt x="466598" y="646692"/>
                  <a:pt x="467106" y="649740"/>
                </a:cubicBezTo>
                <a:cubicBezTo>
                  <a:pt x="470154" y="674632"/>
                  <a:pt x="473964" y="698000"/>
                  <a:pt x="478536" y="719844"/>
                </a:cubicBezTo>
                <a:cubicBezTo>
                  <a:pt x="483108" y="741688"/>
                  <a:pt x="490728" y="760230"/>
                  <a:pt x="501396" y="775470"/>
                </a:cubicBezTo>
                <a:cubicBezTo>
                  <a:pt x="512064" y="790710"/>
                  <a:pt x="526415" y="802013"/>
                  <a:pt x="544449" y="809379"/>
                </a:cubicBezTo>
                <a:cubicBezTo>
                  <a:pt x="562483" y="816745"/>
                  <a:pt x="586232" y="818396"/>
                  <a:pt x="615696" y="814332"/>
                </a:cubicBezTo>
                <a:lnTo>
                  <a:pt x="619775" y="812807"/>
                </a:lnTo>
                <a:lnTo>
                  <a:pt x="468745" y="932873"/>
                </a:lnTo>
                <a:lnTo>
                  <a:pt x="264847" y="770777"/>
                </a:lnTo>
                <a:lnTo>
                  <a:pt x="0" y="699655"/>
                </a:lnTo>
                <a:lnTo>
                  <a:pt x="60949" y="466437"/>
                </a:lnTo>
                <a:lnTo>
                  <a:pt x="0" y="233218"/>
                </a:lnTo>
                <a:lnTo>
                  <a:pt x="208776" y="177153"/>
                </a:lnTo>
                <a:lnTo>
                  <a:pt x="159258" y="244356"/>
                </a:lnTo>
                <a:cubicBezTo>
                  <a:pt x="146050" y="272804"/>
                  <a:pt x="137922" y="304808"/>
                  <a:pt x="134874" y="340368"/>
                </a:cubicBezTo>
                <a:cubicBezTo>
                  <a:pt x="132842" y="365768"/>
                  <a:pt x="135001" y="391295"/>
                  <a:pt x="141351" y="416949"/>
                </a:cubicBezTo>
                <a:cubicBezTo>
                  <a:pt x="147701" y="442603"/>
                  <a:pt x="158623" y="466098"/>
                  <a:pt x="174117" y="487434"/>
                </a:cubicBezTo>
                <a:cubicBezTo>
                  <a:pt x="189611" y="508770"/>
                  <a:pt x="210185" y="526804"/>
                  <a:pt x="235839" y="541536"/>
                </a:cubicBezTo>
                <a:cubicBezTo>
                  <a:pt x="261493" y="556268"/>
                  <a:pt x="292608" y="565412"/>
                  <a:pt x="329184" y="568968"/>
                </a:cubicBezTo>
                <a:cubicBezTo>
                  <a:pt x="332740" y="556776"/>
                  <a:pt x="340233" y="545473"/>
                  <a:pt x="351663" y="535059"/>
                </a:cubicBezTo>
                <a:cubicBezTo>
                  <a:pt x="363093" y="524645"/>
                  <a:pt x="377825" y="516390"/>
                  <a:pt x="395859" y="510294"/>
                </a:cubicBezTo>
                <a:cubicBezTo>
                  <a:pt x="413893" y="504198"/>
                  <a:pt x="434467" y="501277"/>
                  <a:pt x="457581" y="501531"/>
                </a:cubicBezTo>
                <a:cubicBezTo>
                  <a:pt x="480695" y="501785"/>
                  <a:pt x="505714" y="506484"/>
                  <a:pt x="532638" y="515628"/>
                </a:cubicBezTo>
                <a:cubicBezTo>
                  <a:pt x="558038" y="495308"/>
                  <a:pt x="577850" y="470289"/>
                  <a:pt x="592074" y="440571"/>
                </a:cubicBezTo>
                <a:cubicBezTo>
                  <a:pt x="606298" y="410853"/>
                  <a:pt x="614426" y="377452"/>
                  <a:pt x="616458" y="340368"/>
                </a:cubicBezTo>
                <a:cubicBezTo>
                  <a:pt x="617982" y="314460"/>
                  <a:pt x="615569" y="287917"/>
                  <a:pt x="609219" y="260739"/>
                </a:cubicBezTo>
                <a:cubicBezTo>
                  <a:pt x="602869" y="233561"/>
                  <a:pt x="591185" y="208796"/>
                  <a:pt x="574167" y="186444"/>
                </a:cubicBezTo>
                <a:cubicBezTo>
                  <a:pt x="557149" y="164092"/>
                  <a:pt x="534035" y="145804"/>
                  <a:pt x="504825" y="131580"/>
                </a:cubicBezTo>
                <a:cubicBezTo>
                  <a:pt x="475615" y="117356"/>
                  <a:pt x="438658" y="110244"/>
                  <a:pt x="393954" y="110244"/>
                </a:cubicBezTo>
                <a:cubicBezTo>
                  <a:pt x="375158" y="110244"/>
                  <a:pt x="357251" y="111578"/>
                  <a:pt x="340233" y="114245"/>
                </a:cubicBezTo>
                <a:lnTo>
                  <a:pt x="318148" y="119722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3" name="그룹 2">
            <a:extLst>
              <a:ext uri="{FF2B5EF4-FFF2-40B4-BE49-F238E27FC236}">
                <a16:creationId xmlns:a16="http://schemas.microsoft.com/office/drawing/2014/main" id="{A26853F6-D0CD-408A-9DC9-143E7A43C876}"/>
              </a:ext>
            </a:extLst>
          </p:cNvPr>
          <p:cNvGrpSpPr/>
          <p:nvPr/>
        </p:nvGrpSpPr>
        <p:grpSpPr>
          <a:xfrm>
            <a:off x="3645390" y="642346"/>
            <a:ext cx="6063271" cy="1073271"/>
            <a:chOff x="3598528" y="629670"/>
            <a:chExt cx="8068851" cy="1212638"/>
          </a:xfrm>
        </p:grpSpPr>
        <p:sp>
          <p:nvSpPr>
            <p:cNvPr id="2" name="사각형: 둥근 모서리 1">
              <a:extLst>
                <a:ext uri="{FF2B5EF4-FFF2-40B4-BE49-F238E27FC236}">
                  <a16:creationId xmlns:a16="http://schemas.microsoft.com/office/drawing/2014/main" id="{AC4CF8D9-4847-4B80-A133-1C251E67C5B2}"/>
                </a:ext>
              </a:extLst>
            </p:cNvPr>
            <p:cNvSpPr/>
            <p:nvPr/>
          </p:nvSpPr>
          <p:spPr>
            <a:xfrm>
              <a:off x="3598528" y="1140538"/>
              <a:ext cx="8068851" cy="701770"/>
            </a:xfrm>
            <a:prstGeom prst="roundRect">
              <a:avLst/>
            </a:prstGeom>
            <a:solidFill>
              <a:schemeClr val="bg1">
                <a:alpha val="0"/>
              </a:schemeClr>
            </a:solidFill>
            <a:ln w="28575"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rPr>
                <a:t>특정 음식을 먹고 과민반응을 일으키는 증상</a:t>
              </a:r>
            </a:p>
          </p:txBody>
        </p:sp>
        <p:sp>
          <p:nvSpPr>
            <p:cNvPr id="12" name="사각형: 둥근 위쪽 모서리 11">
              <a:extLst>
                <a:ext uri="{FF2B5EF4-FFF2-40B4-BE49-F238E27FC236}">
                  <a16:creationId xmlns:a16="http://schemas.microsoft.com/office/drawing/2014/main" id="{DFB3B385-4896-4523-B39C-50A800815E5E}"/>
                </a:ext>
              </a:extLst>
            </p:cNvPr>
            <p:cNvSpPr/>
            <p:nvPr/>
          </p:nvSpPr>
          <p:spPr>
            <a:xfrm>
              <a:off x="4210664" y="629670"/>
              <a:ext cx="6634317" cy="512617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400" b="1" dirty="0" err="1">
                  <a:solidFill>
                    <a:schemeClr val="bg1"/>
                  </a:solidFill>
                  <a:latin typeface="굴림" panose="020B0600000101010101" pitchFamily="50" charset="-127"/>
                  <a:ea typeface="굴림" panose="020B0600000101010101" pitchFamily="50" charset="-127"/>
                </a:rPr>
                <a:t>식품성</a:t>
              </a:r>
              <a:r>
                <a:rPr lang="ko-KR" altLang="en-US" sz="2400" b="1" dirty="0">
                  <a:solidFill>
                    <a:schemeClr val="bg1"/>
                  </a:solidFill>
                  <a:latin typeface="굴림" panose="020B0600000101010101" pitchFamily="50" charset="-127"/>
                  <a:ea typeface="굴림" panose="020B0600000101010101" pitchFamily="50" charset="-127"/>
                </a:rPr>
                <a:t> 알레르기</a:t>
              </a:r>
            </a:p>
          </p:txBody>
        </p:sp>
      </p:grpSp>
      <p:grpSp>
        <p:nvGrpSpPr>
          <p:cNvPr id="5" name="그룹 4">
            <a:extLst>
              <a:ext uri="{FF2B5EF4-FFF2-40B4-BE49-F238E27FC236}">
                <a16:creationId xmlns:a16="http://schemas.microsoft.com/office/drawing/2014/main" id="{7AA63624-6C86-4A81-A097-97314AF17FA2}"/>
              </a:ext>
            </a:extLst>
          </p:cNvPr>
          <p:cNvGrpSpPr/>
          <p:nvPr/>
        </p:nvGrpSpPr>
        <p:grpSpPr>
          <a:xfrm>
            <a:off x="3645390" y="2282540"/>
            <a:ext cx="6137707" cy="1085849"/>
            <a:chOff x="3517203" y="2290719"/>
            <a:chExt cx="8167909" cy="1226849"/>
          </a:xfrm>
        </p:grpSpPr>
        <p:sp>
          <p:nvSpPr>
            <p:cNvPr id="9" name="사각형: 둥근 모서리 8">
              <a:extLst>
                <a:ext uri="{FF2B5EF4-FFF2-40B4-BE49-F238E27FC236}">
                  <a16:creationId xmlns:a16="http://schemas.microsoft.com/office/drawing/2014/main" id="{D08E39CA-717D-4625-8A40-5340C9573593}"/>
                </a:ext>
              </a:extLst>
            </p:cNvPr>
            <p:cNvSpPr/>
            <p:nvPr/>
          </p:nvSpPr>
          <p:spPr>
            <a:xfrm>
              <a:off x="3517203" y="2815798"/>
              <a:ext cx="8167909" cy="701770"/>
            </a:xfrm>
            <a:prstGeom prst="roundRect">
              <a:avLst/>
            </a:prstGeom>
            <a:solidFill>
              <a:schemeClr val="bg1">
                <a:alpha val="0"/>
              </a:schemeClr>
            </a:solidFill>
            <a:ln w="28575"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rPr>
                <a:t>먼지류에 알레르기 반응을 일으킴</a:t>
              </a:r>
            </a:p>
          </p:txBody>
        </p:sp>
        <p:sp>
          <p:nvSpPr>
            <p:cNvPr id="13" name="사각형: 둥근 위쪽 모서리 12">
              <a:extLst>
                <a:ext uri="{FF2B5EF4-FFF2-40B4-BE49-F238E27FC236}">
                  <a16:creationId xmlns:a16="http://schemas.microsoft.com/office/drawing/2014/main" id="{C1F3E480-AD58-48B6-B2DB-47A9A27EB26A}"/>
                </a:ext>
              </a:extLst>
            </p:cNvPr>
            <p:cNvSpPr/>
            <p:nvPr/>
          </p:nvSpPr>
          <p:spPr>
            <a:xfrm>
              <a:off x="4129340" y="2290719"/>
              <a:ext cx="6715641" cy="512618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400" b="1" dirty="0" err="1">
                  <a:solidFill>
                    <a:schemeClr val="bg1"/>
                  </a:solidFill>
                  <a:latin typeface="굴림" panose="020B0600000101010101" pitchFamily="50" charset="-127"/>
                  <a:ea typeface="굴림" panose="020B0600000101010101" pitchFamily="50" charset="-127"/>
                </a:rPr>
                <a:t>흡인성</a:t>
              </a:r>
              <a:r>
                <a:rPr lang="ko-KR" altLang="en-US" sz="2400" b="1" dirty="0">
                  <a:solidFill>
                    <a:schemeClr val="bg1"/>
                  </a:solidFill>
                  <a:latin typeface="굴림" panose="020B0600000101010101" pitchFamily="50" charset="-127"/>
                  <a:ea typeface="굴림" panose="020B0600000101010101" pitchFamily="50" charset="-127"/>
                </a:rPr>
                <a:t> 알레르기</a:t>
              </a:r>
            </a:p>
          </p:txBody>
        </p:sp>
      </p:grpSp>
      <p:grpSp>
        <p:nvGrpSpPr>
          <p:cNvPr id="6" name="그룹 5">
            <a:extLst>
              <a:ext uri="{FF2B5EF4-FFF2-40B4-BE49-F238E27FC236}">
                <a16:creationId xmlns:a16="http://schemas.microsoft.com/office/drawing/2014/main" id="{BE858EE9-F750-43F0-AE6E-AA95103F4376}"/>
              </a:ext>
            </a:extLst>
          </p:cNvPr>
          <p:cNvGrpSpPr/>
          <p:nvPr/>
        </p:nvGrpSpPr>
        <p:grpSpPr>
          <a:xfrm>
            <a:off x="3645390" y="3936945"/>
            <a:ext cx="6137707" cy="1081974"/>
            <a:chOff x="3517203" y="3924268"/>
            <a:chExt cx="8167909" cy="1222471"/>
          </a:xfrm>
        </p:grpSpPr>
        <p:sp>
          <p:nvSpPr>
            <p:cNvPr id="10" name="사각형: 둥근 모서리 9">
              <a:extLst>
                <a:ext uri="{FF2B5EF4-FFF2-40B4-BE49-F238E27FC236}">
                  <a16:creationId xmlns:a16="http://schemas.microsoft.com/office/drawing/2014/main" id="{4472E698-E6D7-4008-8A7E-26D8561EEBE1}"/>
                </a:ext>
              </a:extLst>
            </p:cNvPr>
            <p:cNvSpPr/>
            <p:nvPr/>
          </p:nvSpPr>
          <p:spPr>
            <a:xfrm>
              <a:off x="3517203" y="4444969"/>
              <a:ext cx="8167909" cy="701770"/>
            </a:xfrm>
            <a:prstGeom prst="roundRect">
              <a:avLst/>
            </a:prstGeom>
            <a:solidFill>
              <a:schemeClr val="bg1">
                <a:alpha val="0"/>
              </a:schemeClr>
            </a:solidFill>
            <a:ln w="28575"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rPr>
                <a:t>햇볕이나 압박</a:t>
              </a:r>
              <a:r>
                <a:rPr lang="en-US" altLang="ko-KR" dirty="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rPr>
                <a:t>, </a:t>
              </a:r>
              <a:r>
                <a:rPr lang="ko-KR" altLang="en-US" dirty="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rPr>
                <a:t>문지름 등의 물리적 이유 발생</a:t>
              </a:r>
            </a:p>
          </p:txBody>
        </p:sp>
        <p:sp>
          <p:nvSpPr>
            <p:cNvPr id="14" name="사각형: 둥근 위쪽 모서리 13">
              <a:extLst>
                <a:ext uri="{FF2B5EF4-FFF2-40B4-BE49-F238E27FC236}">
                  <a16:creationId xmlns:a16="http://schemas.microsoft.com/office/drawing/2014/main" id="{71ED0781-FA9B-45FE-8596-C018180C274C}"/>
                </a:ext>
              </a:extLst>
            </p:cNvPr>
            <p:cNvSpPr/>
            <p:nvPr/>
          </p:nvSpPr>
          <p:spPr>
            <a:xfrm>
              <a:off x="4016561" y="3924268"/>
              <a:ext cx="6828420" cy="512618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400" b="1" dirty="0">
                  <a:solidFill>
                    <a:schemeClr val="bg1"/>
                  </a:solidFill>
                  <a:latin typeface="굴림" panose="020B0600000101010101" pitchFamily="50" charset="-127"/>
                  <a:ea typeface="굴림" panose="020B0600000101010101" pitchFamily="50" charset="-127"/>
                </a:rPr>
                <a:t>물리적 알레르기</a:t>
              </a:r>
            </a:p>
          </p:txBody>
        </p:sp>
      </p:grpSp>
      <p:sp>
        <p:nvSpPr>
          <p:cNvPr id="4" name="제목 3">
            <a:extLst>
              <a:ext uri="{FF2B5EF4-FFF2-40B4-BE49-F238E27FC236}">
                <a16:creationId xmlns:a16="http://schemas.microsoft.com/office/drawing/2014/main" id="{3DEFD2B8-F405-4001-913F-E91569083A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3469" y="1094501"/>
            <a:ext cx="3002119" cy="538856"/>
          </a:xfrm>
          <a:noFill/>
          <a:ln>
            <a:noFill/>
          </a:ln>
        </p:spPr>
        <p:txBody>
          <a:bodyPr>
            <a:noAutofit/>
          </a:bodyPr>
          <a:lstStyle/>
          <a:p>
            <a:r>
              <a:rPr lang="ko-KR" altLang="en-US" sz="3600" dirty="0" err="1">
                <a:latin typeface="휴먼모음T" panose="02030504000101010101" pitchFamily="18" charset="-127"/>
                <a:ea typeface="휴먼모음T" panose="02030504000101010101" pitchFamily="18" charset="-127"/>
              </a:rPr>
              <a:t>레르기</a:t>
            </a:r>
            <a:r>
              <a:rPr lang="ko-KR" altLang="en-US" sz="36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 종류</a:t>
            </a: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0754D968-B3CB-4C72-B7C3-E3608C5CABC3}"/>
              </a:ext>
            </a:extLst>
          </p:cNvPr>
          <p:cNvGrpSpPr/>
          <p:nvPr/>
        </p:nvGrpSpPr>
        <p:grpSpPr>
          <a:xfrm>
            <a:off x="3645390" y="5348323"/>
            <a:ext cx="6137707" cy="1081974"/>
            <a:chOff x="3517203" y="5335646"/>
            <a:chExt cx="8167909" cy="1222471"/>
          </a:xfrm>
        </p:grpSpPr>
        <p:sp>
          <p:nvSpPr>
            <p:cNvPr id="11" name="사각형: 둥근 모서리 10">
              <a:extLst>
                <a:ext uri="{FF2B5EF4-FFF2-40B4-BE49-F238E27FC236}">
                  <a16:creationId xmlns:a16="http://schemas.microsoft.com/office/drawing/2014/main" id="{2E41EFA7-3930-4D4D-803E-18DA4E6F476F}"/>
                </a:ext>
              </a:extLst>
            </p:cNvPr>
            <p:cNvSpPr/>
            <p:nvPr/>
          </p:nvSpPr>
          <p:spPr>
            <a:xfrm>
              <a:off x="3517203" y="5856347"/>
              <a:ext cx="8167909" cy="701770"/>
            </a:xfrm>
            <a:prstGeom prst="roundRect">
              <a:avLst/>
            </a:prstGeom>
            <a:solidFill>
              <a:schemeClr val="bg1">
                <a:alpha val="0"/>
              </a:schemeClr>
            </a:solidFill>
            <a:ln w="28575"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>
                  <a:solidFill>
                    <a:schemeClr val="tx1"/>
                  </a:solidFill>
                  <a:latin typeface="굴림" panose="020B0600000101010101" pitchFamily="50" charset="-127"/>
                  <a:ea typeface="굴림" panose="020B0600000101010101" pitchFamily="50" charset="-127"/>
                </a:rPr>
                <a:t>이물질 접촉으로 과민반응 증상</a:t>
              </a:r>
            </a:p>
          </p:txBody>
        </p:sp>
        <p:sp>
          <p:nvSpPr>
            <p:cNvPr id="15" name="사각형: 둥근 위쪽 모서리 14">
              <a:extLst>
                <a:ext uri="{FF2B5EF4-FFF2-40B4-BE49-F238E27FC236}">
                  <a16:creationId xmlns:a16="http://schemas.microsoft.com/office/drawing/2014/main" id="{69F5F205-3D07-43DA-A487-9E170A01873D}"/>
                </a:ext>
              </a:extLst>
            </p:cNvPr>
            <p:cNvSpPr/>
            <p:nvPr/>
          </p:nvSpPr>
          <p:spPr>
            <a:xfrm>
              <a:off x="4016561" y="5335646"/>
              <a:ext cx="6828420" cy="512618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400" b="1" dirty="0">
                  <a:solidFill>
                    <a:schemeClr val="bg1"/>
                  </a:solidFill>
                  <a:latin typeface="굴림" panose="020B0600000101010101" pitchFamily="50" charset="-127"/>
                  <a:ea typeface="굴림" panose="020B0600000101010101" pitchFamily="50" charset="-127"/>
                </a:rPr>
                <a:t>접촉성 알레르기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019633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2F50ECA-6E3C-46E8-8098-93E956C6D1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ko-KR" altLang="en-US" dirty="0"/>
              <a:t>디지털 </a:t>
            </a:r>
            <a:r>
              <a:rPr lang="ko-KR" altLang="en-US" dirty="0" err="1"/>
              <a:t>프라자</a:t>
            </a:r>
            <a:r>
              <a:rPr lang="ko-KR" altLang="en-US" dirty="0"/>
              <a:t> 이벤트</a:t>
            </a:r>
          </a:p>
        </p:txBody>
      </p:sp>
      <p:graphicFrame>
        <p:nvGraphicFramePr>
          <p:cNvPr id="6" name="내용 개체 틀 5">
            <a:extLst>
              <a:ext uri="{FF2B5EF4-FFF2-40B4-BE49-F238E27FC236}">
                <a16:creationId xmlns:a16="http://schemas.microsoft.com/office/drawing/2014/main" id="{43905DAE-110A-4469-8BAC-30462FBDB86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69472429"/>
              </p:ext>
            </p:extLst>
          </p:nvPr>
        </p:nvGraphicFramePr>
        <p:xfrm>
          <a:off x="600075" y="1690688"/>
          <a:ext cx="10753725" cy="50625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51193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6A923C69-B08A-4085-98DC-19E46ECA01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491" y="258618"/>
            <a:ext cx="6031634" cy="1065357"/>
          </a:xfrm>
        </p:spPr>
        <p:txBody>
          <a:bodyPr/>
          <a:lstStyle/>
          <a:p>
            <a:r>
              <a:rPr lang="ko-KR" altLang="en-US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혈압을 낮추는 음식</a:t>
            </a:r>
          </a:p>
        </p:txBody>
      </p:sp>
      <p:graphicFrame>
        <p:nvGraphicFramePr>
          <p:cNvPr id="2" name="다이어그램 1">
            <a:extLst>
              <a:ext uri="{FF2B5EF4-FFF2-40B4-BE49-F238E27FC236}">
                <a16:creationId xmlns:a16="http://schemas.microsoft.com/office/drawing/2014/main" id="{9282CE0B-0874-4379-93F9-F88453A0F67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31234387"/>
              </p:ext>
            </p:extLst>
          </p:nvPr>
        </p:nvGraphicFramePr>
        <p:xfrm>
          <a:off x="1491673" y="1638300"/>
          <a:ext cx="9700202" cy="48291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547571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3EFAB0D0-AF68-4A64-9522-052C3F3E97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4</a:t>
            </a:fld>
            <a:endParaRPr lang="ko-KR" altLang="en-US"/>
          </a:p>
        </p:txBody>
      </p:sp>
      <p:graphicFrame>
        <p:nvGraphicFramePr>
          <p:cNvPr id="11" name="내용 개체 틀 10">
            <a:extLst>
              <a:ext uri="{FF2B5EF4-FFF2-40B4-BE49-F238E27FC236}">
                <a16:creationId xmlns:a16="http://schemas.microsoft.com/office/drawing/2014/main" id="{09D0E751-55A6-4253-AA03-647E97BCEA56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696616603"/>
              </p:ext>
            </p:extLst>
          </p:nvPr>
        </p:nvGraphicFramePr>
        <p:xfrm>
          <a:off x="1223964" y="1482167"/>
          <a:ext cx="9440699" cy="48741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화살표: 오각형 11">
            <a:extLst>
              <a:ext uri="{FF2B5EF4-FFF2-40B4-BE49-F238E27FC236}">
                <a16:creationId xmlns:a16="http://schemas.microsoft.com/office/drawing/2014/main" id="{E53F0560-EF9A-46CD-8450-DB2869120613}"/>
              </a:ext>
            </a:extLst>
          </p:cNvPr>
          <p:cNvSpPr/>
          <p:nvPr/>
        </p:nvSpPr>
        <p:spPr>
          <a:xfrm>
            <a:off x="7655714" y="2290376"/>
            <a:ext cx="1973942" cy="605224"/>
          </a:xfrm>
          <a:prstGeom prst="homePlate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경상도와 전라도 분포</a:t>
            </a:r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6" name="평행 사변형 5">
            <a:extLst>
              <a:ext uri="{FF2B5EF4-FFF2-40B4-BE49-F238E27FC236}">
                <a16:creationId xmlns:a16="http://schemas.microsoft.com/office/drawing/2014/main" id="{3B9C6A3C-B323-4ED2-9D6E-3EF880710EA9}"/>
              </a:ext>
            </a:extLst>
          </p:cNvPr>
          <p:cNvSpPr/>
          <p:nvPr/>
        </p:nvSpPr>
        <p:spPr>
          <a:xfrm>
            <a:off x="0" y="537232"/>
            <a:ext cx="12192000" cy="547213"/>
          </a:xfrm>
          <a:prstGeom prst="parallelogram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/>
              <a:t>59</a:t>
            </a:r>
            <a:endParaRPr lang="ko-KR" altLang="en-US"/>
          </a:p>
        </p:txBody>
      </p:sp>
      <p:sp>
        <p:nvSpPr>
          <p:cNvPr id="7" name="한쪽 모서리는 잘리고 다른 쪽 모서리는 둥근 사각형 7">
            <a:extLst>
              <a:ext uri="{FF2B5EF4-FFF2-40B4-BE49-F238E27FC236}">
                <a16:creationId xmlns:a16="http://schemas.microsoft.com/office/drawing/2014/main" id="{FCF933CF-3A57-4F07-B5BE-48F3B4B6B95D}"/>
              </a:ext>
            </a:extLst>
          </p:cNvPr>
          <p:cNvSpPr/>
          <p:nvPr/>
        </p:nvSpPr>
        <p:spPr>
          <a:xfrm>
            <a:off x="912094" y="0"/>
            <a:ext cx="9752569" cy="1102549"/>
          </a:xfrm>
          <a:prstGeom prst="flowChartTerminator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>
                <a:latin typeface="돋움" panose="020B0600000101010101" pitchFamily="50" charset="-127"/>
                <a:ea typeface="돋움" panose="020B0600000101010101" pitchFamily="50" charset="-127"/>
              </a:rPr>
              <a:t>3. </a:t>
            </a:r>
            <a:r>
              <a:rPr lang="ko-KR" altLang="en-US" sz="4000">
                <a:latin typeface="돋움" panose="020B0600000101010101" pitchFamily="50" charset="-127"/>
                <a:ea typeface="돋움" panose="020B0600000101010101" pitchFamily="50" charset="-127"/>
              </a:rPr>
              <a:t>한반도의 화석지</a:t>
            </a: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61DBA814-2BE5-48D0-AE7E-F1BD390A295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9E9D9B"/>
              </a:clrFrom>
              <a:clrTo>
                <a:srgbClr val="9E9D9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563" y="6265307"/>
            <a:ext cx="1479665" cy="547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82134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60</Words>
  <Application>Microsoft Office PowerPoint</Application>
  <PresentationFormat>와이드스크린</PresentationFormat>
  <Paragraphs>22</Paragraphs>
  <Slides>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1" baseType="lpstr">
      <vt:lpstr>HY헤드라인M</vt:lpstr>
      <vt:lpstr>굴림</vt:lpstr>
      <vt:lpstr>돋움</vt:lpstr>
      <vt:lpstr>맑은 고딕</vt:lpstr>
      <vt:lpstr>휴먼모음T</vt:lpstr>
      <vt:lpstr>Arial</vt:lpstr>
      <vt:lpstr>Office 테마</vt:lpstr>
      <vt:lpstr>레르기 종류</vt:lpstr>
      <vt:lpstr>디지털 프라자 이벤트</vt:lpstr>
      <vt:lpstr>혈압을 낮추는 음식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레르기 종류</dc:title>
  <dc:creator>hyeran kim</dc:creator>
  <cp:lastModifiedBy>hyeran kim</cp:lastModifiedBy>
  <cp:revision>9</cp:revision>
  <dcterms:created xsi:type="dcterms:W3CDTF">2021-02-18T16:34:06Z</dcterms:created>
  <dcterms:modified xsi:type="dcterms:W3CDTF">2021-02-19T11:59:38Z</dcterms:modified>
</cp:coreProperties>
</file>