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62" d="100"/>
          <a:sy n="62" d="100"/>
        </p:scale>
        <p:origin x="44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ko-KR" altLang="en-US" sz="2400" b="0"/>
              <a:t>한국인이 즐겨먹는 배달 야식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남자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치킨</c:v>
                </c:pt>
                <c:pt idx="1">
                  <c:v>피자</c:v>
                </c:pt>
                <c:pt idx="2">
                  <c:v>중국음식</c:v>
                </c:pt>
                <c:pt idx="3">
                  <c:v>족발&amp;보쌈</c:v>
                </c:pt>
                <c:pt idx="4">
                  <c:v>떡볶이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3125</c:v>
                </c:pt>
                <c:pt idx="1">
                  <c:v>1856</c:v>
                </c:pt>
                <c:pt idx="2">
                  <c:v>2150</c:v>
                </c:pt>
                <c:pt idx="3">
                  <c:v>1546</c:v>
                </c:pt>
                <c:pt idx="4">
                  <c:v>1323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CF-4A98-8D34-196BC0075ED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여자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치킨</c:v>
                </c:pt>
                <c:pt idx="1">
                  <c:v>피자</c:v>
                </c:pt>
                <c:pt idx="2">
                  <c:v>중국음식</c:v>
                </c:pt>
                <c:pt idx="3">
                  <c:v>족발&amp;보쌈</c:v>
                </c:pt>
                <c:pt idx="4">
                  <c:v>떡볶이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2230</c:v>
                </c:pt>
                <c:pt idx="1">
                  <c:v>3026</c:v>
                </c:pt>
                <c:pt idx="2">
                  <c:v>1245</c:v>
                </c:pt>
                <c:pt idx="3">
                  <c:v>1865</c:v>
                </c:pt>
                <c:pt idx="4">
                  <c:v>1634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CF-4A98-8D34-196BC0075ED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213086479"/>
        <c:axId val="1062493247"/>
      </c:barChart>
      <c:catAx>
        <c:axId val="12130864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062493247"/>
        <c:crosses val="autoZero"/>
        <c:auto val="1"/>
        <c:lblAlgn val="ctr"/>
        <c:lblOffset val="100"/>
        <c:noMultiLvlLbl val="0"/>
      </c:catAx>
      <c:valAx>
        <c:axId val="1062493247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ko-KR" altLang="en-US"/>
                  <a:t>응답자 수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ko-KR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12130864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solidFill>
        <a:schemeClr val="accent1"/>
      </a:solidFill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A07C8-BF5A-4A78-9272-E74BDFED1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58B15EF-EA5E-459D-AB84-7C71EC2E3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9D1C76-89B5-463D-968E-7FB413016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D38D91-3BEC-4003-8071-5A60D2EC7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7F3018-00D0-4FC4-9F04-9E09D596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792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98CDD3-880B-42A6-9470-BBD2A6FF5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A40EC75-D422-43E5-889A-1D373D187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B9F827-C3C0-463B-B29E-7E47E6F02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79F0ED-4AEE-4CC9-9FA3-AB0E6AA24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1CB9D6-907C-4F92-8C27-D9DBDD97D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261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3DD7E02-5277-43DF-B9E4-EB346B8D0E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A646BE6-DBF1-4CF3-AC80-E88FE6E3D3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15C6F7-8C58-442E-83FE-F1E275E0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4A69805-64AB-4702-867D-AE43519C4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1BF8A0-EE96-4D77-8C7E-118D6509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01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6CC201-AEDA-4CCA-B51C-BFB22C02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B01B91-3803-4ACB-9C4D-2943B4129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5DB5C45-8E11-40D7-9DA0-89649716D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EE36E0-BD50-4CD8-9B0D-CAB98A237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CBF59E-2192-4C0A-A423-718BC4D6A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0597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930557-BBE2-4195-9EE7-2AAD05FF4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0ED2FF-CFAD-4B9B-B4DF-AE2B7887F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58E10A-6574-4C9A-8839-17BBF236F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59AAA7-C108-47EF-8D5A-936197FEE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30995C-ECD1-4E39-B0A2-A594F2C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53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D67A06-B186-4A7B-BF9D-3C9737856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5FFA6F-FF6F-42CA-A348-73511DE683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545E6A0-CD68-4A2C-B099-BD8072429B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2F2C9B1-42B3-4E15-8D5A-0485F421F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219E549-555E-4F2B-877F-BE6CA4302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7A7F3F0-B211-4E17-84B2-5CD3AD383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158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AAFCB7-2378-4906-8B8F-2CC3BFFA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3A038B1-138B-42A8-A42B-3000AFC77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5B74E4E-3312-47B9-A078-135C8FDE2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C8ADEC5-DBD7-4F12-8E9B-1D3A42374E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1316889-CA71-4008-912C-6EBB35969C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AE4C838-D6E3-4602-BE25-5ECA679E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87331D6-FBCD-419A-B57A-88425EAB1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D99B5A7-C76E-43C6-83F0-3E7BB0878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6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943194-F942-4FAF-AEDB-7308A5205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200CEA-87FD-4F31-92E1-0B23B88B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7C45680-3342-463D-B7A5-AB7960449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7DE9F1-CB01-4A35-97E5-BA07B6C2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81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891DA61-038B-4D62-BF3F-387BB46F8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D789BE-651D-4E66-826C-698363743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EDD8FA-DB87-4E8A-89CC-CF29C6AAD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202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77F05-B815-4FF1-A2A0-9428C4D3D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1CB3212-B6E8-4544-9D42-04A544BFC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E6FDAD5-5A01-4000-8464-F9E8119A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5F38362-96B7-4486-9C1D-BA686909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04CDA6E-A361-402E-80F9-515D6001B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1F76ECC-0071-4510-B48D-3EEBA2967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677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C28AC4-DC77-4BF3-93B8-76B7B345A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02C1594-9A13-4A76-8559-8B9BAFB5F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7CE15C-1631-4A7E-9EED-5DC025B72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C16EB2A-872A-4B0B-A02E-57D0E1E9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8BE8D02-9CF7-4992-8F89-3F1D56E22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89934D-C9E7-4FC8-A248-CA4FD3224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46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67037F9-D14D-49A9-BF7C-07DC27B44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D55E401-A6E6-45ED-8E08-52640D1D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93A356E-9E59-4302-9B8B-36DA6D685A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086A75-44B2-40DF-B17B-D6640208AF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092C01-35C7-45F0-93BC-13852B8C8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996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E6CBBA-F986-453C-A9FB-B34662373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한국의 야식</a:t>
            </a:r>
          </a:p>
        </p:txBody>
      </p:sp>
      <p:graphicFrame>
        <p:nvGraphicFramePr>
          <p:cNvPr id="10" name="내용 개체 틀 9">
            <a:extLst>
              <a:ext uri="{FF2B5EF4-FFF2-40B4-BE49-F238E27FC236}">
                <a16:creationId xmlns:a16="http://schemas.microsoft.com/office/drawing/2014/main" id="{2DBF313A-D6D9-415C-B7C9-268CC733E1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189033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6021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8</Words>
  <Application>Microsoft Office PowerPoint</Application>
  <PresentationFormat>와이드스크린</PresentationFormat>
  <Paragraphs>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한국의 야식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한국의 야식</dc:title>
  <dc:creator>kwonos@hanbit.co.kr</dc:creator>
  <cp:lastModifiedBy>kwonos@hanbit.co.kr</cp:lastModifiedBy>
  <cp:revision>10</cp:revision>
  <dcterms:created xsi:type="dcterms:W3CDTF">2020-11-12T04:14:39Z</dcterms:created>
  <dcterms:modified xsi:type="dcterms:W3CDTF">2020-11-12T06:42:19Z</dcterms:modified>
</cp:coreProperties>
</file>