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3B750F-3759-483B-B5FA-23ED771CB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2BC23C-7056-499B-9054-9FA6AC564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5B4FB3-8E7D-4099-9ED5-AC5BBE9F2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C61EAE-C7DF-444B-8D43-CB2221A69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77D58B-5329-4DD7-BB19-D037F97B8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266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142C22-EC37-45B1-A015-EB3D9ED8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2C54CB4-6B7E-4016-B4BA-BF9EF36E8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E5EDC-49D9-47AF-B840-1B9E827E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640C85-6314-4341-A4A6-97B70D54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F7EAA-D8CB-44EB-9168-A4BD6E978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0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0E7B6DF-E220-4C05-84C0-3E4BA0047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7D036E2-733F-4473-9B2F-735A410B0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ADC533-60B4-47F2-9B99-3F3F2E36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E5991C-547C-496B-91C9-75ADA3043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3ABD4E-4CA6-4F83-BBB9-241687DE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98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49F5A-90A6-4595-8EAB-3B314CB5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9386FF-EA64-4020-8ADF-6AFE383E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A1DD26-7414-4487-B2B4-0DDD23224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23BA58-1E58-4A6B-A0E8-9FEB6C76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9FAE06-833E-41AC-9BCC-045340A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4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50863F-4EE4-4570-91FC-81378C75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49546C-77F8-43D2-BD5E-FCAB193E6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5F4805-C7ED-4075-82A9-EA3E8C25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4E770C-B091-4F23-9CDF-2ADC8573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F4472B-B6CB-4CAA-BBD0-35C6AB4A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704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CE30E9-8670-4B7B-B70F-FA18C593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F56EB2-EC5E-4CDC-9D5E-267641E7F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3338ECE-3980-4433-84A4-0098A9FC5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6CDE7ED-6062-406A-812E-69D659E68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A93839-DEA8-4381-974C-B490C2A7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7EADFF-8954-492F-9D83-3D7F325F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9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BA0B6-5216-43BA-AA5C-835DED6C7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702CCB-37CC-401E-BD3F-F2B50947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394487-864A-439B-82DC-1AA01CBE9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DEEF965-BFE2-4209-A6D2-A0888C75A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CEC352-FA9D-4E82-B24E-DB1152C91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5C791D-C5A8-4761-9300-CA52626A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F0A366A-BF7B-4A84-BE79-B14672CD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2583995-28D2-4DE1-B6F0-CD0FA443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8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BDE3-EB39-4B81-AFE9-90E0077A5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13486-5086-4616-8571-C31755392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953BAE-0386-4313-A746-499FB229A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7898A5-1C05-4AE9-BF45-F751A8D3F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60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EED8666-4782-487F-A6EC-1308B788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14C5DAA-A001-4B34-B683-BA5B503E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3FF3785-7D25-421F-BC80-6D36893E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13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F8C761-9AE4-4659-9E6B-EEDEC8803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D95730-B19B-486B-869C-31ECFEC50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9F6FFE-3C71-4B07-98E4-ABD3D086E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B18B75-F7FA-444C-86EA-B94F2D24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F01657C-8544-4A04-A2CB-2AC8479B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56AC45-3BD7-44CB-95AB-F84C3FAE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277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C82B7-7E62-4E49-B8CD-3129ED7AB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41EF16-4B07-47FA-974B-E77020CDF5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F9E271A-E4B1-46C5-99AC-9C8EEFACD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73B21B-99FD-4AF4-9FE8-BF4E8441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A935AD-17EC-43D1-B806-39B1BD0DB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F175B6D-1289-49FE-B443-707FA6CD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8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70B6485-CFD3-40F8-9B81-5DAAEF5C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9B69BA-4B80-4FED-8F73-8C364C1AE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E62997-7C84-4CD3-918D-3A45A00944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3F9EF4-2B9C-43E0-9CFD-3BF6A85C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07EB87-2C95-46B7-AE3F-E5BF7C351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12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AB6BF7E6-F07F-446C-ACFA-D321518286FE}"/>
              </a:ext>
            </a:extLst>
          </p:cNvPr>
          <p:cNvSpPr/>
          <p:nvPr/>
        </p:nvSpPr>
        <p:spPr>
          <a:xfrm>
            <a:off x="9525" y="-1"/>
            <a:ext cx="12182475" cy="962025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8307A-044B-4CFA-B27F-294B633D89AA}"/>
              </a:ext>
            </a:extLst>
          </p:cNvPr>
          <p:cNvSpPr/>
          <p:nvPr/>
        </p:nvSpPr>
        <p:spPr>
          <a:xfrm>
            <a:off x="6406517" y="1443031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2A69D37D-79F7-472E-8766-0E23D7EBCA67}"/>
              </a:ext>
            </a:extLst>
          </p:cNvPr>
          <p:cNvSpPr/>
          <p:nvPr/>
        </p:nvSpPr>
        <p:spPr>
          <a:xfrm>
            <a:off x="6406517" y="3178487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E480F25-BA51-47A9-8A2F-334D65433314}"/>
              </a:ext>
            </a:extLst>
          </p:cNvPr>
          <p:cNvSpPr/>
          <p:nvPr/>
        </p:nvSpPr>
        <p:spPr>
          <a:xfrm>
            <a:off x="6406517" y="4913944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8AA433A4-49A1-482F-8FDA-B9B91E2CC055}"/>
              </a:ext>
            </a:extLst>
          </p:cNvPr>
          <p:cNvGrpSpPr/>
          <p:nvPr/>
        </p:nvGrpSpPr>
        <p:grpSpPr>
          <a:xfrm>
            <a:off x="4173859" y="1428745"/>
            <a:ext cx="1779266" cy="1738304"/>
            <a:chOff x="4173859" y="1428745"/>
            <a:chExt cx="1779266" cy="1738304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6602F936-5C10-461E-ADF7-C6DDCB2E3BC5}"/>
                </a:ext>
              </a:extLst>
            </p:cNvPr>
            <p:cNvSpPr/>
            <p:nvPr/>
          </p:nvSpPr>
          <p:spPr>
            <a:xfrm>
              <a:off x="4356734" y="1428745"/>
              <a:ext cx="1596391" cy="159639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rgbClr val="FF0000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두</a:t>
              </a:r>
              <a:r>
                <a:rPr lang="ko-KR" altLang="en-US" sz="2400">
                  <a:latin typeface="휴먼옛체" panose="02030504000101010101" pitchFamily="18" charset="-127"/>
                  <a:ea typeface="휴먼옛체" panose="02030504000101010101" pitchFamily="18" charset="-127"/>
                </a:rPr>
                <a:t>부</a:t>
              </a:r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7D0B11A8-7962-43C6-AE75-9A75BF7B5B19}"/>
                </a:ext>
              </a:extLst>
            </p:cNvPr>
            <p:cNvSpPr/>
            <p:nvPr/>
          </p:nvSpPr>
          <p:spPr>
            <a:xfrm>
              <a:off x="4173859" y="1570658"/>
              <a:ext cx="1596391" cy="159639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459AC7CA-E9D6-4B78-A307-2D1B257576EB}"/>
              </a:ext>
            </a:extLst>
          </p:cNvPr>
          <p:cNvGrpSpPr/>
          <p:nvPr/>
        </p:nvGrpSpPr>
        <p:grpSpPr>
          <a:xfrm>
            <a:off x="4173859" y="3100388"/>
            <a:ext cx="1779266" cy="1738304"/>
            <a:chOff x="4173859" y="3100388"/>
            <a:chExt cx="1779266" cy="1738304"/>
          </a:xfrm>
        </p:grpSpPr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A3A0010E-B991-4CA0-BDF3-0755FEBBA93E}"/>
                </a:ext>
              </a:extLst>
            </p:cNvPr>
            <p:cNvSpPr/>
            <p:nvPr/>
          </p:nvSpPr>
          <p:spPr>
            <a:xfrm>
              <a:off x="4356734" y="3100388"/>
              <a:ext cx="1596391" cy="159639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rgbClr val="FF0000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고</a:t>
              </a:r>
              <a:r>
                <a:rPr lang="ko-KR" altLang="en-US" sz="2400">
                  <a:latin typeface="휴먼옛체" panose="02030504000101010101" pitchFamily="18" charset="-127"/>
                  <a:ea typeface="휴먼옛체" panose="02030504000101010101" pitchFamily="18" charset="-127"/>
                </a:rPr>
                <a:t>구마</a:t>
              </a:r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5C879011-DF6E-4DF1-B3BE-DB4CC4FD3333}"/>
                </a:ext>
              </a:extLst>
            </p:cNvPr>
            <p:cNvSpPr/>
            <p:nvPr/>
          </p:nvSpPr>
          <p:spPr>
            <a:xfrm>
              <a:off x="4173859" y="3242301"/>
              <a:ext cx="1596391" cy="159639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5626892A-9400-4EC7-AED7-DD057E8F71BF}"/>
              </a:ext>
            </a:extLst>
          </p:cNvPr>
          <p:cNvGrpSpPr/>
          <p:nvPr/>
        </p:nvGrpSpPr>
        <p:grpSpPr>
          <a:xfrm>
            <a:off x="4173859" y="4772031"/>
            <a:ext cx="1779266" cy="1738304"/>
            <a:chOff x="4173859" y="4772031"/>
            <a:chExt cx="1779266" cy="1738304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8351119C-AEF2-40BC-97D5-98512DD6384B}"/>
                </a:ext>
              </a:extLst>
            </p:cNvPr>
            <p:cNvSpPr/>
            <p:nvPr/>
          </p:nvSpPr>
          <p:spPr>
            <a:xfrm>
              <a:off x="4356734" y="4772031"/>
              <a:ext cx="1596391" cy="159639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>
                  <a:solidFill>
                    <a:srgbClr val="FF0000"/>
                  </a:solidFill>
                  <a:latin typeface="휴먼옛체" panose="02030504000101010101" pitchFamily="18" charset="-127"/>
                  <a:ea typeface="휴먼옛체" panose="02030504000101010101" pitchFamily="18" charset="-127"/>
                </a:rPr>
                <a:t>단</a:t>
              </a:r>
              <a:r>
                <a:rPr lang="ko-KR" altLang="en-US" sz="2400">
                  <a:latin typeface="휴먼옛체" panose="02030504000101010101" pitchFamily="18" charset="-127"/>
                  <a:ea typeface="휴먼옛체" panose="02030504000101010101" pitchFamily="18" charset="-127"/>
                </a:rPr>
                <a:t>호박</a:t>
              </a:r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E1B88834-0D8E-40A5-9483-41732BE5259E}"/>
                </a:ext>
              </a:extLst>
            </p:cNvPr>
            <p:cNvSpPr/>
            <p:nvPr/>
          </p:nvSpPr>
          <p:spPr>
            <a:xfrm>
              <a:off x="4173859" y="4913944"/>
              <a:ext cx="1596391" cy="159639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/>
            </a:p>
          </p:txBody>
        </p:sp>
      </p:grpSp>
      <p:grpSp>
        <p:nvGrpSpPr>
          <p:cNvPr id="4" name="그룹 3">
            <a:extLst>
              <a:ext uri="{FF2B5EF4-FFF2-40B4-BE49-F238E27FC236}">
                <a16:creationId xmlns:a16="http://schemas.microsoft.com/office/drawing/2014/main" id="{65573A8A-A1E8-4958-B0AE-445909E7CC05}"/>
              </a:ext>
            </a:extLst>
          </p:cNvPr>
          <p:cNvGrpSpPr/>
          <p:nvPr/>
        </p:nvGrpSpPr>
        <p:grpSpPr>
          <a:xfrm>
            <a:off x="800101" y="1664491"/>
            <a:ext cx="2895600" cy="4308641"/>
            <a:chOff x="800101" y="1664491"/>
            <a:chExt cx="2895600" cy="4308641"/>
          </a:xfrm>
        </p:grpSpPr>
        <p:sp>
          <p:nvSpPr>
            <p:cNvPr id="9" name="사다리꼴 8">
              <a:extLst>
                <a:ext uri="{FF2B5EF4-FFF2-40B4-BE49-F238E27FC236}">
                  <a16:creationId xmlns:a16="http://schemas.microsoft.com/office/drawing/2014/main" id="{B3233AA8-F1A8-41B0-B210-B2A436801B53}"/>
                </a:ext>
              </a:extLst>
            </p:cNvPr>
            <p:cNvSpPr/>
            <p:nvPr/>
          </p:nvSpPr>
          <p:spPr>
            <a:xfrm>
              <a:off x="800101" y="1664491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/>
                <a:t>좋은 음식</a:t>
              </a:r>
            </a:p>
          </p:txBody>
        </p:sp>
        <p:sp>
          <p:nvSpPr>
            <p:cNvPr id="27" name="사다리꼴 26">
              <a:extLst>
                <a:ext uri="{FF2B5EF4-FFF2-40B4-BE49-F238E27FC236}">
                  <a16:creationId xmlns:a16="http://schemas.microsoft.com/office/drawing/2014/main" id="{7E3DF0B2-2D5B-4DE4-9E2B-671EAB104046}"/>
                </a:ext>
              </a:extLst>
            </p:cNvPr>
            <p:cNvSpPr/>
            <p:nvPr/>
          </p:nvSpPr>
          <p:spPr>
            <a:xfrm>
              <a:off x="800101" y="2547459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사다리꼴 27">
              <a:extLst>
                <a:ext uri="{FF2B5EF4-FFF2-40B4-BE49-F238E27FC236}">
                  <a16:creationId xmlns:a16="http://schemas.microsoft.com/office/drawing/2014/main" id="{4FBCB9C4-0A27-4C48-B365-F34AF6A62BBC}"/>
                </a:ext>
              </a:extLst>
            </p:cNvPr>
            <p:cNvSpPr/>
            <p:nvPr/>
          </p:nvSpPr>
          <p:spPr>
            <a:xfrm>
              <a:off x="800101" y="3429000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사다리꼴 28">
              <a:extLst>
                <a:ext uri="{FF2B5EF4-FFF2-40B4-BE49-F238E27FC236}">
                  <a16:creationId xmlns:a16="http://schemas.microsoft.com/office/drawing/2014/main" id="{EBA29C35-4A99-423D-ACBA-AE6F4B2EF770}"/>
                </a:ext>
              </a:extLst>
            </p:cNvPr>
            <p:cNvSpPr/>
            <p:nvPr/>
          </p:nvSpPr>
          <p:spPr>
            <a:xfrm>
              <a:off x="800101" y="4310541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사다리꼴 29">
              <a:extLst>
                <a:ext uri="{FF2B5EF4-FFF2-40B4-BE49-F238E27FC236}">
                  <a16:creationId xmlns:a16="http://schemas.microsoft.com/office/drawing/2014/main" id="{98003210-46AE-4FC9-A052-5B931B6C03FF}"/>
                </a:ext>
              </a:extLst>
            </p:cNvPr>
            <p:cNvSpPr/>
            <p:nvPr/>
          </p:nvSpPr>
          <p:spPr>
            <a:xfrm>
              <a:off x="800101" y="5192082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7137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5</Words>
  <Application>Microsoft Office PowerPoint</Application>
  <PresentationFormat>와이드스크린</PresentationFormat>
  <Paragraphs>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휴먼옛체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hyeran kim</cp:lastModifiedBy>
  <cp:revision>24</cp:revision>
  <dcterms:created xsi:type="dcterms:W3CDTF">2020-11-08T04:04:40Z</dcterms:created>
  <dcterms:modified xsi:type="dcterms:W3CDTF">2021-05-09T10:29:00Z</dcterms:modified>
</cp:coreProperties>
</file>