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보통 스타일 1 - 강조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EDB1-D68A-4248-9131-D3AA6C28CEC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4289D-1A6E-4DBA-B3D8-81B32D6025D1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5351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파노라마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EDB1-D68A-4248-9131-D3AA6C28CEC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4289D-1A6E-4DBA-B3D8-81B32D6025D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4060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캡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EDB1-D68A-4248-9131-D3AA6C28CEC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4289D-1A6E-4DBA-B3D8-81B32D6025D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49651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인용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EDB1-D68A-4248-9131-D3AA6C28CEC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4289D-1A6E-4DBA-B3D8-81B32D6025D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984691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EDB1-D68A-4248-9131-D3AA6C28CEC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4289D-1A6E-4DBA-B3D8-81B32D6025D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477271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인용문 있는 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ko-KR" altLang="en-US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EDB1-D68A-4248-9131-D3AA6C28CEC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4289D-1A6E-4DBA-B3D8-81B32D6025D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015515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참 또는 거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ko-KR" altLang="en-US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EDB1-D68A-4248-9131-D3AA6C28CEC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4289D-1A6E-4DBA-B3D8-81B32D6025D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064610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EDB1-D68A-4248-9131-D3AA6C28CEC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4289D-1A6E-4DBA-B3D8-81B32D6025D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11434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EDB1-D68A-4248-9131-D3AA6C28CEC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4289D-1A6E-4DBA-B3D8-81B32D6025D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3564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EDB1-D68A-4248-9131-D3AA6C28CEC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4289D-1A6E-4DBA-B3D8-81B32D6025D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44434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EDB1-D68A-4248-9131-D3AA6C28CEC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4289D-1A6E-4DBA-B3D8-81B32D6025D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2185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EDB1-D68A-4248-9131-D3AA6C28CEC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4289D-1A6E-4DBA-B3D8-81B32D6025D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912229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EDB1-D68A-4248-9131-D3AA6C28CEC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4289D-1A6E-4DBA-B3D8-81B32D6025D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478222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EDB1-D68A-4248-9131-D3AA6C28CEC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4289D-1A6E-4DBA-B3D8-81B32D6025D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9254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EDB1-D68A-4248-9131-D3AA6C28CEC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4289D-1A6E-4DBA-B3D8-81B32D6025D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1607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EDB1-D68A-4248-9131-D3AA6C28CEC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4289D-1A6E-4DBA-B3D8-81B32D6025D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23609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EDB1-D68A-4248-9131-D3AA6C28CEC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4289D-1A6E-4DBA-B3D8-81B32D6025D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917191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3AD5EDB1-D68A-4248-9131-D3AA6C28CEC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E6C4289D-1A6E-4DBA-B3D8-81B32D6025D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6093739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  <p:sldLayoutId id="2147483767" r:id="rId17"/>
  </p:sldLayoutIdLst>
  <p:txStyles>
    <p:titleStyle>
      <a:lvl1pPr algn="l" defTabSz="457200" rtl="0" eaLnBrk="1" latinLnBrk="1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8B7B7BA-6002-4094-AB89-C957CE5D23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b="1"/>
              <a:t>인공지능 구현 기술</a:t>
            </a:r>
          </a:p>
        </p:txBody>
      </p:sp>
      <p:graphicFrame>
        <p:nvGraphicFramePr>
          <p:cNvPr id="20" name="내용 개체 틀 19">
            <a:extLst>
              <a:ext uri="{FF2B5EF4-FFF2-40B4-BE49-F238E27FC236}">
                <a16:creationId xmlns:a16="http://schemas.microsoft.com/office/drawing/2014/main" id="{7EE32247-741F-4829-9CFF-F9ACBCFAA7B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35486447"/>
              </p:ext>
            </p:extLst>
          </p:nvPr>
        </p:nvGraphicFramePr>
        <p:xfrm>
          <a:off x="684212" y="685799"/>
          <a:ext cx="10155238" cy="36671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3338">
                  <a:extLst>
                    <a:ext uri="{9D8B030D-6E8A-4147-A177-3AD203B41FA5}">
                      <a16:colId xmlns:a16="http://schemas.microsoft.com/office/drawing/2014/main" val="4185396027"/>
                    </a:ext>
                  </a:extLst>
                </a:gridCol>
                <a:gridCol w="7581900">
                  <a:extLst>
                    <a:ext uri="{9D8B030D-6E8A-4147-A177-3AD203B41FA5}">
                      <a16:colId xmlns:a16="http://schemas.microsoft.com/office/drawing/2014/main" val="419780092"/>
                    </a:ext>
                  </a:extLst>
                </a:gridCol>
              </a:tblGrid>
              <a:tr h="61118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/>
                        <a:t>기술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/>
                        <a:t>특징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57032023"/>
                  </a:ext>
                </a:extLst>
              </a:tr>
              <a:tr h="61118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/>
                        <a:t>전문가 시스템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/>
                        <a:t>방대한 지식 체계를 규칙으로 만들어 판단하도록 하는 시스템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094289"/>
                  </a:ext>
                </a:extLst>
              </a:tr>
              <a:tr h="61118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/>
                        <a:t>퍼지 이론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/>
                        <a:t>자연상의 모호한 상태를 처리하는 개념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12411980"/>
                  </a:ext>
                </a:extLst>
              </a:tr>
              <a:tr h="61118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/>
                        <a:t>기계학습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/>
                        <a:t>인공적인 학습 가능한 지능을 부여하는 연구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83154824"/>
                  </a:ext>
                </a:extLst>
              </a:tr>
              <a:tr h="61118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/>
                        <a:t>인공신경망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/>
                        <a:t>패턴인식에 많이 쓰이는 기술로 기계학습 분야의 학습 알고리즘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03225885"/>
                  </a:ext>
                </a:extLst>
              </a:tr>
              <a:tr h="61118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/>
                        <a:t>유전 알고리즘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/>
                        <a:t>자연의 진화 과정을 반복시켜 특정한 문제의 적절한 답을 찾아가는 것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580323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1936572"/>
      </p:ext>
    </p:extLst>
  </p:cSld>
  <p:clrMapOvr>
    <a:masterClrMapping/>
  </p:clrMapOvr>
</p:sld>
</file>

<file path=ppt/theme/theme1.xml><?xml version="1.0" encoding="utf-8"?>
<a:theme xmlns:a="http://schemas.openxmlformats.org/drawingml/2006/main" name="슬라이스">
  <a:themeElements>
    <a:clrScheme name="슬라이스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슬라이스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슬라이스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60</TotalTime>
  <Words>50</Words>
  <Application>Microsoft Office PowerPoint</Application>
  <PresentationFormat>와이드스크린</PresentationFormat>
  <Paragraphs>13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5" baseType="lpstr">
      <vt:lpstr>HY중고딕</vt:lpstr>
      <vt:lpstr>Century Gothic</vt:lpstr>
      <vt:lpstr>Wingdings 3</vt:lpstr>
      <vt:lpstr>슬라이스</vt:lpstr>
      <vt:lpstr>인공지능 구현 기술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인공지능 구현 기술</dc:title>
  <dc:creator>kwonos@hanbit.co.kr</dc:creator>
  <cp:lastModifiedBy>kwonos@hanbit.co.kr</cp:lastModifiedBy>
  <cp:revision>7</cp:revision>
  <dcterms:created xsi:type="dcterms:W3CDTF">2020-11-11T08:39:15Z</dcterms:created>
  <dcterms:modified xsi:type="dcterms:W3CDTF">2020-11-12T00:01:09Z</dcterms:modified>
</cp:coreProperties>
</file>