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40" autoAdjust="0"/>
    <p:restoredTop sz="94660"/>
  </p:normalViewPr>
  <p:slideViewPr>
    <p:cSldViewPr snapToGrid="0">
      <p:cViewPr varScale="1">
        <p:scale>
          <a:sx n="63" d="100"/>
          <a:sy n="63" d="100"/>
        </p:scale>
        <p:origin x="48" y="9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3A824-1A51-4B26-AD58-A6D8E14F6C04}" type="datetimeFigureOut">
              <a:rPr lang="en-US" smtClean="0"/>
              <a:t>8/17/2017</a:t>
            </a:fld>
            <a:endParaRPr 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94391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7E33E-8B18-4087-B112-809917729534}" type="datetimeFigureOut">
              <a:rPr lang="en-US" smtClean="0"/>
              <a:t>8/17/2017</a:t>
            </a:fld>
            <a:endParaRPr 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84127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FE419-2371-464F-8239-3959401C3561}" type="datetimeFigureOut">
              <a:rPr lang="en-US" smtClean="0"/>
              <a:t>8/17/2017</a:t>
            </a:fld>
            <a:endParaRPr 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10574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162C4-EDD9-4389-A98B-B87ECEA2A816}" type="datetimeFigureOut">
              <a:rPr lang="en-US" smtClean="0"/>
              <a:t>8/17/2017</a:t>
            </a:fld>
            <a:endParaRPr 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16639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5059C3-6A89-4494-99FF-5A4D6FFD50EB}" type="datetimeFigureOut">
              <a:rPr lang="en-US" smtClean="0"/>
              <a:t>8/17/2017</a:t>
            </a:fld>
            <a:endParaRPr 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70082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954B2F-12DE-47F5-8894-472B206D2E1E}" type="datetimeFigureOut">
              <a:rPr lang="en-US" smtClean="0"/>
              <a:t>8/17/2017</a:t>
            </a:fld>
            <a:endParaRPr 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79268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0E46F-7819-4ACF-B48B-48222C2ACC88}" type="datetimeFigureOut">
              <a:rPr lang="en-US" smtClean="0"/>
              <a:t>8/17/2017</a:t>
            </a:fld>
            <a:endParaRPr lang="en-US" dirty="0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89001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F3416-4057-4DAA-829D-4CA07428D088}" type="datetimeFigureOut">
              <a:rPr lang="en-US" smtClean="0"/>
              <a:t>8/17/2017</a:t>
            </a:fld>
            <a:endParaRPr 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20817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1D9284-D300-4297-87F7-E791DCC15DB1}" type="datetimeFigureOut">
              <a:rPr lang="en-US" smtClean="0"/>
              <a:t>8/17/2017</a:t>
            </a:fld>
            <a:endParaRPr lang="en-US" dirty="0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5678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525BB-DA17-4BA0-B3C8-3AC3ABC827E6}" type="datetimeFigureOut">
              <a:rPr lang="en-US" smtClean="0"/>
              <a:t>8/17/2017</a:t>
            </a:fld>
            <a:endParaRPr 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5926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C4C9A-3960-41CF-A4E9-2A8FB932454B}" type="datetimeFigureOut">
              <a:rPr lang="en-US" smtClean="0"/>
              <a:t>8/17/2017</a:t>
            </a:fld>
            <a:endParaRPr 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10753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BC1C18-307B-4F68-A007-B5B542270E8D}" type="datetimeFigureOut">
              <a:rPr lang="en-US" smtClean="0"/>
              <a:t>8/17/2017</a:t>
            </a:fld>
            <a:endParaRPr 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
              </a:t>
            </a:r>
            <a:endParaRPr 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39287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8771466" y="1473200"/>
            <a:ext cx="3515541" cy="2268559"/>
          </a:xfrm>
        </p:spPr>
        <p:txBody>
          <a:bodyPr>
            <a:normAutofit/>
          </a:bodyPr>
          <a:lstStyle/>
          <a:p>
            <a:r>
              <a:rPr lang="en-US" altLang="ko-KR" sz="5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Freehand591 BT" pitchFamily="2" charset="0"/>
              </a:rPr>
              <a:t>DOUN</a:t>
            </a:r>
            <a:r>
              <a:rPr lang="ko-KR" altLang="en-US" sz="5400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Freehand591 BT" pitchFamily="2" charset="0"/>
              </a:rPr>
              <a:t>밸리</a:t>
            </a:r>
            <a:r>
              <a:rPr lang="en-US" altLang="ko-KR" sz="4000" dirty="0" smtClean="0"/>
              <a:t/>
            </a:r>
            <a:br>
              <a:rPr lang="en-US" altLang="ko-KR" sz="4000" dirty="0" smtClean="0"/>
            </a:br>
            <a:r>
              <a:rPr lang="en-US" altLang="ko-KR" sz="4000" dirty="0" smtClean="0"/>
              <a:t>-</a:t>
            </a:r>
            <a:r>
              <a:rPr lang="ko-KR" altLang="en-US" sz="2800" dirty="0" err="1" smtClean="0"/>
              <a:t>골프시설</a:t>
            </a:r>
            <a:r>
              <a:rPr lang="ko-KR" altLang="en-US" sz="2800" dirty="0" smtClean="0"/>
              <a:t> 이용안내</a:t>
            </a:r>
            <a:endParaRPr lang="ko-KR" altLang="en-US" sz="3600" dirty="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895" y="33612"/>
            <a:ext cx="7715571" cy="5147733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3694367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 smtClean="0"/>
              <a:t>도운리조트</a:t>
            </a:r>
            <a:r>
              <a:rPr lang="ko-KR" altLang="en-US" dirty="0" smtClean="0"/>
              <a:t> </a:t>
            </a:r>
            <a:r>
              <a:rPr lang="en-US" altLang="ko-KR" dirty="0" smtClean="0"/>
              <a:t>C.C.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ko-KR" dirty="0"/>
              <a:t>규모</a:t>
            </a:r>
            <a:r>
              <a:rPr lang="en-US" altLang="ko-KR" dirty="0"/>
              <a:t> : </a:t>
            </a:r>
            <a:r>
              <a:rPr lang="ko-KR" altLang="ko-KR" dirty="0"/>
              <a:t>회원제</a:t>
            </a:r>
            <a:r>
              <a:rPr lang="en-US" altLang="ko-KR" dirty="0"/>
              <a:t> 36</a:t>
            </a:r>
            <a:r>
              <a:rPr lang="ko-KR" altLang="ko-KR" dirty="0"/>
              <a:t>홀</a:t>
            </a:r>
          </a:p>
          <a:p>
            <a:pPr lvl="0"/>
            <a:r>
              <a:rPr lang="ko-KR" altLang="ko-KR" dirty="0"/>
              <a:t>코스 길이 </a:t>
            </a:r>
            <a:r>
              <a:rPr lang="en-US" altLang="ko-KR" dirty="0"/>
              <a:t>: 14,220YDS</a:t>
            </a:r>
            <a:endParaRPr lang="ko-KR" altLang="ko-KR" dirty="0"/>
          </a:p>
          <a:p>
            <a:pPr lvl="0"/>
            <a:r>
              <a:rPr lang="ko-KR" altLang="ko-KR" dirty="0" err="1"/>
              <a:t>회원수</a:t>
            </a:r>
            <a:r>
              <a:rPr lang="en-US" altLang="ko-KR" dirty="0"/>
              <a:t> : </a:t>
            </a:r>
            <a:r>
              <a:rPr lang="ko-KR" altLang="ko-KR" dirty="0"/>
              <a:t>정규</a:t>
            </a:r>
            <a:r>
              <a:rPr lang="en-US" altLang="ko-KR" dirty="0"/>
              <a:t> 990</a:t>
            </a:r>
            <a:r>
              <a:rPr lang="ko-KR" altLang="ko-KR" dirty="0"/>
              <a:t>명</a:t>
            </a:r>
          </a:p>
          <a:p>
            <a:pPr lvl="0"/>
            <a:r>
              <a:rPr lang="ko-KR" altLang="ko-KR" dirty="0"/>
              <a:t>휴장일</a:t>
            </a:r>
            <a:r>
              <a:rPr lang="en-US" altLang="ko-KR" dirty="0"/>
              <a:t> : </a:t>
            </a:r>
            <a:r>
              <a:rPr lang="ko-KR" altLang="ko-KR" dirty="0"/>
              <a:t>연중무휴</a:t>
            </a:r>
          </a:p>
          <a:p>
            <a:pPr lvl="0"/>
            <a:r>
              <a:rPr lang="ko-KR" altLang="ko-KR" dirty="0"/>
              <a:t>카트</a:t>
            </a:r>
            <a:r>
              <a:rPr lang="en-US" altLang="ko-KR" dirty="0"/>
              <a:t>/</a:t>
            </a:r>
            <a:r>
              <a:rPr lang="ko-KR" altLang="ko-KR" dirty="0"/>
              <a:t>캐디</a:t>
            </a:r>
            <a:r>
              <a:rPr lang="en-US" altLang="ko-KR" dirty="0"/>
              <a:t> : 5</a:t>
            </a:r>
            <a:r>
              <a:rPr lang="ko-KR" altLang="ko-KR" dirty="0"/>
              <a:t>인승 전자동유도카트</a:t>
            </a:r>
            <a:r>
              <a:rPr lang="en-US" altLang="ko-KR" dirty="0"/>
              <a:t> / 1</a:t>
            </a:r>
            <a:r>
              <a:rPr lang="ko-KR" altLang="ko-KR" dirty="0"/>
              <a:t>캐디</a:t>
            </a:r>
            <a:r>
              <a:rPr lang="en-US" altLang="ko-KR" dirty="0"/>
              <a:t> 4</a:t>
            </a:r>
            <a:r>
              <a:rPr lang="ko-KR" altLang="ko-KR" dirty="0"/>
              <a:t>백</a:t>
            </a:r>
          </a:p>
          <a:p>
            <a:pPr lvl="0"/>
            <a:r>
              <a:rPr lang="ko-KR" altLang="ko-KR" dirty="0"/>
              <a:t>숙박시설</a:t>
            </a:r>
            <a:r>
              <a:rPr lang="en-US" altLang="ko-KR" dirty="0"/>
              <a:t> : 770</a:t>
            </a:r>
            <a:r>
              <a:rPr lang="ko-KR" altLang="ko-KR" dirty="0" smtClean="0"/>
              <a:t>실</a:t>
            </a:r>
            <a:endParaRPr lang="ko-KR" altLang="ko-KR" dirty="0"/>
          </a:p>
        </p:txBody>
      </p:sp>
    </p:spTree>
    <p:extLst>
      <p:ext uri="{BB962C8B-B14F-4D97-AF65-F5344CB8AC3E}">
        <p14:creationId xmlns:p14="http://schemas.microsoft.com/office/powerpoint/2010/main" val="28637353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요금안내</a:t>
            </a:r>
            <a:endParaRPr lang="ko-KR" altLang="en-US" dirty="0"/>
          </a:p>
        </p:txBody>
      </p:sp>
      <p:graphicFrame>
        <p:nvGraphicFramePr>
          <p:cNvPr id="6" name="내용 개체 틀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06916070"/>
              </p:ext>
            </p:extLst>
          </p:nvPr>
        </p:nvGraphicFramePr>
        <p:xfrm>
          <a:off x="2206094" y="1885285"/>
          <a:ext cx="8364044" cy="36095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1011">
                  <a:extLst>
                    <a:ext uri="{9D8B030D-6E8A-4147-A177-3AD203B41FA5}">
                      <a16:colId xmlns:a16="http://schemas.microsoft.com/office/drawing/2014/main" val="1264568826"/>
                    </a:ext>
                  </a:extLst>
                </a:gridCol>
                <a:gridCol w="2091011">
                  <a:extLst>
                    <a:ext uri="{9D8B030D-6E8A-4147-A177-3AD203B41FA5}">
                      <a16:colId xmlns:a16="http://schemas.microsoft.com/office/drawing/2014/main" val="1925486024"/>
                    </a:ext>
                  </a:extLst>
                </a:gridCol>
                <a:gridCol w="2091011">
                  <a:extLst>
                    <a:ext uri="{9D8B030D-6E8A-4147-A177-3AD203B41FA5}">
                      <a16:colId xmlns:a16="http://schemas.microsoft.com/office/drawing/2014/main" val="2299509204"/>
                    </a:ext>
                  </a:extLst>
                </a:gridCol>
                <a:gridCol w="2091011">
                  <a:extLst>
                    <a:ext uri="{9D8B030D-6E8A-4147-A177-3AD203B41FA5}">
                      <a16:colId xmlns:a16="http://schemas.microsoft.com/office/drawing/2014/main" val="2905075220"/>
                    </a:ext>
                  </a:extLst>
                </a:gridCol>
              </a:tblGrid>
              <a:tr h="1203194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o-KR" sz="2000" b="1" kern="100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구분</a:t>
                      </a:r>
                      <a:endParaRPr lang="ko-KR" sz="2000" kern="100" dirty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o-KR" sz="2000" b="1" kern="100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정회원</a:t>
                      </a:r>
                      <a:endParaRPr lang="ko-KR" sz="2000" kern="100" dirty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o-KR" sz="2000" b="1" kern="100" dirty="0" err="1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주중회원</a:t>
                      </a:r>
                      <a:endParaRPr lang="ko-KR" sz="2000" kern="100" dirty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o-KR" sz="2000" b="1" kern="10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비회원</a:t>
                      </a:r>
                      <a:endParaRPr lang="ko-KR" sz="2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73666382"/>
                  </a:ext>
                </a:extLst>
              </a:tr>
              <a:tr h="1203194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o-KR" sz="2000" kern="10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주중</a:t>
                      </a: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23,000</a:t>
                      </a:r>
                      <a:endParaRPr lang="ko-KR" sz="2000" kern="100" dirty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77,000</a:t>
                      </a:r>
                      <a:endParaRPr lang="ko-KR" sz="2000" kern="100" dirty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195,000</a:t>
                      </a:r>
                      <a:endParaRPr lang="ko-KR" sz="2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59292110"/>
                  </a:ext>
                </a:extLst>
              </a:tr>
              <a:tr h="1203194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o-KR" sz="2000" kern="10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주말</a:t>
                      </a: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88,000</a:t>
                      </a:r>
                      <a:endParaRPr lang="ko-KR" sz="2000" kern="100" dirty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255,000</a:t>
                      </a:r>
                      <a:endParaRPr lang="ko-KR" sz="2000" kern="100" dirty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583742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53594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Caddie Fee</a:t>
            </a:r>
            <a:endParaRPr lang="ko-KR" altLang="en-US" dirty="0"/>
          </a:p>
        </p:txBody>
      </p:sp>
      <p:graphicFrame>
        <p:nvGraphicFramePr>
          <p:cNvPr id="4" name="내용 개체 틀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93989122"/>
              </p:ext>
            </p:extLst>
          </p:nvPr>
        </p:nvGraphicFramePr>
        <p:xfrm>
          <a:off x="2096030" y="1947333"/>
          <a:ext cx="8474108" cy="34713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18527">
                  <a:extLst>
                    <a:ext uri="{9D8B030D-6E8A-4147-A177-3AD203B41FA5}">
                      <a16:colId xmlns:a16="http://schemas.microsoft.com/office/drawing/2014/main" val="3819114923"/>
                    </a:ext>
                  </a:extLst>
                </a:gridCol>
                <a:gridCol w="2118527">
                  <a:extLst>
                    <a:ext uri="{9D8B030D-6E8A-4147-A177-3AD203B41FA5}">
                      <a16:colId xmlns:a16="http://schemas.microsoft.com/office/drawing/2014/main" val="2839021872"/>
                    </a:ext>
                  </a:extLst>
                </a:gridCol>
                <a:gridCol w="2118527">
                  <a:extLst>
                    <a:ext uri="{9D8B030D-6E8A-4147-A177-3AD203B41FA5}">
                      <a16:colId xmlns:a16="http://schemas.microsoft.com/office/drawing/2014/main" val="354814465"/>
                    </a:ext>
                  </a:extLst>
                </a:gridCol>
                <a:gridCol w="2118527">
                  <a:extLst>
                    <a:ext uri="{9D8B030D-6E8A-4147-A177-3AD203B41FA5}">
                      <a16:colId xmlns:a16="http://schemas.microsoft.com/office/drawing/2014/main" val="3905173347"/>
                    </a:ext>
                  </a:extLst>
                </a:gridCol>
              </a:tblGrid>
              <a:tr h="1157111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o-KR" sz="2000" b="1" kern="100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구분</a:t>
                      </a:r>
                      <a:endParaRPr lang="ko-KR" sz="2000" kern="100" dirty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2 Bag</a:t>
                      </a:r>
                      <a:endParaRPr lang="ko-KR" sz="2000" kern="100" dirty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3~4 Bag</a:t>
                      </a:r>
                      <a:endParaRPr lang="ko-KR" sz="2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5 Bag</a:t>
                      </a:r>
                      <a:endParaRPr lang="ko-KR" sz="2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66627486"/>
                  </a:ext>
                </a:extLst>
              </a:tr>
              <a:tr h="1157111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o-KR" sz="2000" kern="10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경력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120,000</a:t>
                      </a:r>
                      <a:endParaRPr lang="ko-KR" sz="2000" kern="100" dirty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130,000</a:t>
                      </a:r>
                      <a:endParaRPr lang="ko-KR" sz="2000" kern="100" dirty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250,000</a:t>
                      </a:r>
                      <a:endParaRPr lang="ko-KR" sz="2000" kern="100" dirty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393813527"/>
                  </a:ext>
                </a:extLst>
              </a:tr>
              <a:tr h="1157111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o-KR" sz="2000" kern="10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신입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100,000</a:t>
                      </a:r>
                      <a:endParaRPr lang="ko-KR" sz="2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120,000</a:t>
                      </a:r>
                      <a:endParaRPr lang="ko-KR" sz="2000" kern="10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250,000</a:t>
                      </a:r>
                      <a:endParaRPr lang="ko-KR" sz="2000" kern="100" dirty="0"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911272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883088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4160600" y="1732883"/>
            <a:ext cx="5285071" cy="1466593"/>
          </a:xfrm>
        </p:spPr>
        <p:txBody>
          <a:bodyPr anchor="ctr">
            <a:noAutofit/>
          </a:bodyPr>
          <a:lstStyle/>
          <a:p>
            <a:r>
              <a:rPr lang="en-US" altLang="ko-KR" sz="6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Castellar" panose="020A0402060406010301" pitchFamily="18" charset="0"/>
              </a:rPr>
              <a:t>DOUN VALLEY </a:t>
            </a:r>
            <a:endParaRPr lang="ko-KR" altLang="en-US" sz="60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Castellar" panose="020A0402060406010301" pitchFamily="18" charset="0"/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28" t="20702" r="30902" b="22874"/>
          <a:stretch/>
        </p:blipFill>
        <p:spPr>
          <a:xfrm>
            <a:off x="4160600" y="1732883"/>
            <a:ext cx="3217334" cy="334602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1808" y="2887132"/>
            <a:ext cx="2458194" cy="3442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7584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매디슨</Template>
  <TotalTime>22</TotalTime>
  <Words>69</Words>
  <Application>Microsoft Office PowerPoint</Application>
  <PresentationFormat>와이드스크린</PresentationFormat>
  <Paragraphs>34</Paragraphs>
  <Slides>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1" baseType="lpstr">
      <vt:lpstr>맑은 고딕</vt:lpstr>
      <vt:lpstr>Arial</vt:lpstr>
      <vt:lpstr>Castellar</vt:lpstr>
      <vt:lpstr>Freehand591 BT</vt:lpstr>
      <vt:lpstr>Times New Roman</vt:lpstr>
      <vt:lpstr>Office 테마</vt:lpstr>
      <vt:lpstr>DOUN밸리 -골프시설 이용안내</vt:lpstr>
      <vt:lpstr>도운리조트 C.C.</vt:lpstr>
      <vt:lpstr>요금안내</vt:lpstr>
      <vt:lpstr>Caddie Fee</vt:lpstr>
      <vt:lpstr>DOUN VALLEY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MOS_PowerPoint</dc:title>
  <dc:creator>Haegang</dc:creator>
  <cp:lastModifiedBy>Haegang</cp:lastModifiedBy>
  <cp:revision>4</cp:revision>
  <dcterms:created xsi:type="dcterms:W3CDTF">2017-08-14T05:11:29Z</dcterms:created>
  <dcterms:modified xsi:type="dcterms:W3CDTF">2017-08-17T02:59:12Z</dcterms:modified>
</cp:coreProperties>
</file>