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E25E649-3F16-4E02-A733-19D2CDBF48F0}" styleName="보통 스타일 3 - 강조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5351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4060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49651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98469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47727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15515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461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11434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3564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44434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2185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12229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47822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25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60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3609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7191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3AD5EDB1-D68A-4248-9131-D3AA6C28CECB}" type="datetimeFigureOut">
              <a:rPr lang="ko-KR" altLang="en-US" smtClean="0"/>
              <a:t>2020-11-12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E6C4289D-1A6E-4DBA-B3D8-81B32D6025D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6093739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78B7B7BA-6002-4094-AB89-C957CE5D23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b="1"/>
              <a:t>인공지능 구현 기술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FF84F59F-EE57-438A-A077-A275C0419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46954548"/>
      </p:ext>
    </p:extLst>
  </p:cSld>
  <p:clrMapOvr>
    <a:masterClrMapping/>
  </p:clrMapOvr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8</TotalTime>
  <Words>3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HY중고딕</vt:lpstr>
      <vt:lpstr>Century Gothic</vt:lpstr>
      <vt:lpstr>Wingdings 3</vt:lpstr>
      <vt:lpstr>슬라이스</vt:lpstr>
      <vt:lpstr>인공지능 구현 기술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인공지능 구현 기술</dc:title>
  <dc:creator>kwonos@hanbit.co.kr</dc:creator>
  <cp:lastModifiedBy>kwonos@hanbit.co.kr</cp:lastModifiedBy>
  <cp:revision>4</cp:revision>
  <dcterms:created xsi:type="dcterms:W3CDTF">2020-11-11T08:39:15Z</dcterms:created>
  <dcterms:modified xsi:type="dcterms:W3CDTF">2020-11-11T23:05:01Z</dcterms:modified>
</cp:coreProperties>
</file>