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1" r:id="rId4"/>
    <p:sldId id="262" r:id="rId5"/>
    <p:sldId id="263" r:id="rId6"/>
    <p:sldId id="264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116" y="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1B6947A-35D2-4C00-BD6A-5F10BF6CB4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84075A3-A291-4ECE-A279-B9C23CC2B3B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C2F7026-C585-44EA-9A38-7D585C8CF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9FFCA4-C211-4303-8C6D-628459427D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CABBEDD-C95A-4453-A175-A3D31D9DB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358333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348A0E-29EA-45B7-8878-1E9E436A8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66C9B8-B898-400A-BE3D-A6041E81D3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C0C742A-F6DA-4995-96D3-03C6994358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CE714FE-C188-43F5-8917-ACA6593AA8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4033A05-BE67-42CA-BED2-FDF4552B7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108115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6FFAACC-1A7C-4112-9155-8D4AE40EF4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E9A6EF2-F348-474D-B09A-573055E15A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3BFD4D3-D227-44B2-88F4-8A9F42FD0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A77807D-3854-4D45-B7D3-E2CB1F4EC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D6ECD2-DBFE-4DBE-8056-770EC7AD3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816413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86BACAE-15BF-44B4-A45C-7C75CF7B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412E241-1134-48A8-A893-F6FE080CA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48DB031-4156-4D75-BDFF-076F5C816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A79B3F8-D981-4715-98B7-717EC8219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9DE2E7C-F055-4C5B-853B-937219B90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263696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FFCBE8-2C46-442B-996D-B4FB30C0F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93D164F-041A-4531-8BF9-029B22199C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26A9BDC-745A-42B5-A7A2-BC7310950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2E5A928-6A01-400E-A20D-6DD5EE809D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BC25FF9-AB46-424F-A8B3-67D8CD9D81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585303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5A944F-4E55-48D2-83C6-B7FB7C1D0C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AE7F422-C4A6-4AC9-8D70-9FBF6E7F47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9BD656C-C763-488B-89A3-2EDE7EBB6F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EE1A1FD-70BC-4428-B9E3-53D329807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91B97F7-E44E-4B9F-A14A-A83614B47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B39307-C64C-4996-9F22-1E9F4A331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39768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AF53FEC-B705-4015-B9BF-4305DBBDC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125F093-634E-42F1-B583-1FC2E2D176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B980253-2413-49BE-BF40-1607F65389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1CF7184-43CF-40B1-A91B-BC176EF3F7A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1F989424-42CE-4853-BC61-439CBF18E5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2C18DC55-6B8B-49D0-9872-7A3FF6611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0F73C5FD-D112-4A66-8B12-264B22F24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E90F2D48-F792-4B56-BFBF-84B005953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018149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FBAB024-6EE8-4C2B-8637-33F9CE492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BB65C07-CEFD-4361-A768-6FB6DB95C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B6DA294-2D4E-4346-9641-F40973947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F4256366-E28E-4715-9AC0-ECF3F2F52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608268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0EF30BC-9309-422E-A117-261DDF1B2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29888DC-808C-4539-987A-F05E4CDA2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CB9B841-5DE8-427F-9035-8F3008E85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255110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78DD45-13FA-4CA2-9B3C-180E869D2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ADA7A69-9585-4F3D-B8FD-4BB8BC7303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EC80D82-B730-4BA1-9618-AB7D0DF639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47D947A-EDD4-4FC4-A337-99F50CB89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7BEC692-8A78-4856-B450-AF97484C0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01F48A-E8A3-4338-8CBE-33D292FE5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37019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FAACC4-9957-47A8-969C-5DCA7DF12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F951254-7E31-4723-8069-CF81885C01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A444CA5-BE11-4ACB-A875-5163717F48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E81B9E9-122F-4DF4-A30B-52ED663AD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3DE56F1-6616-4F02-971C-40C0DFEDD8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A6464EF-74A6-46E4-9798-7974169E2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616006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6E0BA34-9ACD-4559-ADB5-CD2387E66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64D7DB-A055-4D38-8A8F-175647B3A9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1D3EAC1-FDBC-4019-87C2-D4AFEDBDE5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D2DBC1-B80F-4132-87CD-C9E3305D7EC7}" type="datetimeFigureOut">
              <a:rPr lang="ko-KR" altLang="en-US" smtClean="0"/>
              <a:t>2021-02-19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7862DA8-FDDB-485D-8107-992C650C2B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07CD3D6-6986-4BAB-B17A-C31EAAE905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E66B4-E533-4E94-876A-38C75B217B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603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" Target="slide2.xml"/><Relationship Id="rId7" Type="http://schemas.openxmlformats.org/officeDocument/2006/relationships/slide" Target="slide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slide" Target="slide6.xml"/><Relationship Id="rId5" Type="http://schemas.openxmlformats.org/officeDocument/2006/relationships/slide" Target="slide3.xm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별: 꼭짓점 5개 1">
            <a:extLst>
              <a:ext uri="{FF2B5EF4-FFF2-40B4-BE49-F238E27FC236}">
                <a16:creationId xmlns:a16="http://schemas.microsoft.com/office/drawing/2014/main" id="{BF1386EC-91B5-4672-879B-044A7D323D44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별: 꼭짓점 5개 2">
            <a:extLst>
              <a:ext uri="{FF2B5EF4-FFF2-40B4-BE49-F238E27FC236}">
                <a16:creationId xmlns:a16="http://schemas.microsoft.com/office/drawing/2014/main" id="{70981367-DA27-47BF-9492-6805833491E2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별: 꼭짓점 5개 3">
            <a:extLst>
              <a:ext uri="{FF2B5EF4-FFF2-40B4-BE49-F238E27FC236}">
                <a16:creationId xmlns:a16="http://schemas.microsoft.com/office/drawing/2014/main" id="{877C12EB-147D-4E3E-8AC3-B878C39D925E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별: 꼭짓점 5개 4">
            <a:extLst>
              <a:ext uri="{FF2B5EF4-FFF2-40B4-BE49-F238E27FC236}">
                <a16:creationId xmlns:a16="http://schemas.microsoft.com/office/drawing/2014/main" id="{42479679-9C02-4CDF-B8E2-E634AA852A59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별: 꼭짓점 5개 5">
            <a:extLst>
              <a:ext uri="{FF2B5EF4-FFF2-40B4-BE49-F238E27FC236}">
                <a16:creationId xmlns:a16="http://schemas.microsoft.com/office/drawing/2014/main" id="{56CEB5A8-6DA0-4926-880C-74EB5C7084E8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별: 꼭짓점 5개 6">
            <a:extLst>
              <a:ext uri="{FF2B5EF4-FFF2-40B4-BE49-F238E27FC236}">
                <a16:creationId xmlns:a16="http://schemas.microsoft.com/office/drawing/2014/main" id="{26A3F1E7-185A-42B9-B4CF-54E1A0B817A5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별: 꼭짓점 5개 7">
            <a:extLst>
              <a:ext uri="{FF2B5EF4-FFF2-40B4-BE49-F238E27FC236}">
                <a16:creationId xmlns:a16="http://schemas.microsoft.com/office/drawing/2014/main" id="{E1AC0052-FC0C-4D47-A34F-17F4059E9619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별: 꼭짓점 5개 8">
            <a:extLst>
              <a:ext uri="{FF2B5EF4-FFF2-40B4-BE49-F238E27FC236}">
                <a16:creationId xmlns:a16="http://schemas.microsoft.com/office/drawing/2014/main" id="{66764152-C581-4EDD-8B47-5A11294AFF32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별: 꼭짓점 5개 9">
            <a:extLst>
              <a:ext uri="{FF2B5EF4-FFF2-40B4-BE49-F238E27FC236}">
                <a16:creationId xmlns:a16="http://schemas.microsoft.com/office/drawing/2014/main" id="{3B280190-40AE-4281-84CC-EFDB135AE925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별: 꼭짓점 5개 10">
            <a:extLst>
              <a:ext uri="{FF2B5EF4-FFF2-40B4-BE49-F238E27FC236}">
                <a16:creationId xmlns:a16="http://schemas.microsoft.com/office/drawing/2014/main" id="{DA3BD479-8208-452E-9424-75BC42EAE71C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별: 꼭짓점 5개 11">
            <a:extLst>
              <a:ext uri="{FF2B5EF4-FFF2-40B4-BE49-F238E27FC236}">
                <a16:creationId xmlns:a16="http://schemas.microsoft.com/office/drawing/2014/main" id="{A4F093EB-4E8D-4E1E-8A18-24BE1C686D8C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별: 꼭짓점 5개 12">
            <a:extLst>
              <a:ext uri="{FF2B5EF4-FFF2-40B4-BE49-F238E27FC236}">
                <a16:creationId xmlns:a16="http://schemas.microsoft.com/office/drawing/2014/main" id="{C63A85F8-7528-4AD9-AFA5-3BFD2BFECEBC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별: 꼭짓점 5개 13">
            <a:extLst>
              <a:ext uri="{FF2B5EF4-FFF2-40B4-BE49-F238E27FC236}">
                <a16:creationId xmlns:a16="http://schemas.microsoft.com/office/drawing/2014/main" id="{726A36A4-2232-4CD8-BA35-7BC85BA74919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별: 꼭짓점 5개 14">
            <a:extLst>
              <a:ext uri="{FF2B5EF4-FFF2-40B4-BE49-F238E27FC236}">
                <a16:creationId xmlns:a16="http://schemas.microsoft.com/office/drawing/2014/main" id="{2FEC552B-E04B-4731-B66C-013B052F2831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별: 꼭짓점 5개 15">
            <a:extLst>
              <a:ext uri="{FF2B5EF4-FFF2-40B4-BE49-F238E27FC236}">
                <a16:creationId xmlns:a16="http://schemas.microsoft.com/office/drawing/2014/main" id="{096F5067-E278-4FCB-908E-52A69392339A}"/>
              </a:ext>
            </a:extLst>
          </p:cNvPr>
          <p:cNvSpPr/>
          <p:nvPr/>
        </p:nvSpPr>
        <p:spPr>
          <a:xfrm>
            <a:off x="487680" y="3759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046080DE-9777-4379-9830-AFBFD0A4E894}"/>
              </a:ext>
            </a:extLst>
          </p:cNvPr>
          <p:cNvSpPr/>
          <p:nvPr/>
        </p:nvSpPr>
        <p:spPr>
          <a:xfrm>
            <a:off x="0" y="1676400"/>
            <a:ext cx="12192000" cy="2590800"/>
          </a:xfrm>
          <a:prstGeom prst="roundRect">
            <a:avLst>
              <a:gd name="adj" fmla="val 0"/>
            </a:avLst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872529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사각형: 둥근 모서리 16">
            <a:extLst>
              <a:ext uri="{FF2B5EF4-FFF2-40B4-BE49-F238E27FC236}">
                <a16:creationId xmlns:a16="http://schemas.microsoft.com/office/drawing/2014/main" id="{D4DA24D3-5493-450F-999D-ECA618E33DB2}"/>
              </a:ext>
            </a:extLst>
          </p:cNvPr>
          <p:cNvSpPr/>
          <p:nvPr/>
        </p:nvSpPr>
        <p:spPr>
          <a:xfrm rot="18634223" flipH="1">
            <a:off x="6251533" y="-2628078"/>
            <a:ext cx="83366" cy="12114154"/>
          </a:xfrm>
          <a:prstGeom prst="roundRect">
            <a:avLst>
              <a:gd name="adj" fmla="val 0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별: 꼭짓점 5개 1">
            <a:extLst>
              <a:ext uri="{FF2B5EF4-FFF2-40B4-BE49-F238E27FC236}">
                <a16:creationId xmlns:a16="http://schemas.microsoft.com/office/drawing/2014/main" id="{BF1386EC-91B5-4672-879B-044A7D323D44}"/>
              </a:ext>
            </a:extLst>
          </p:cNvPr>
          <p:cNvSpPr/>
          <p:nvPr/>
        </p:nvSpPr>
        <p:spPr>
          <a:xfrm rot="1789398">
            <a:off x="1657529" y="2077465"/>
            <a:ext cx="491193" cy="462456"/>
          </a:xfrm>
          <a:prstGeom prst="star5">
            <a:avLst>
              <a:gd name="adj" fmla="val 27544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별: 꼭짓점 5개 2">
            <a:extLst>
              <a:ext uri="{FF2B5EF4-FFF2-40B4-BE49-F238E27FC236}">
                <a16:creationId xmlns:a16="http://schemas.microsoft.com/office/drawing/2014/main" id="{70981367-DA27-47BF-9492-6805833491E2}"/>
              </a:ext>
            </a:extLst>
          </p:cNvPr>
          <p:cNvSpPr/>
          <p:nvPr/>
        </p:nvSpPr>
        <p:spPr>
          <a:xfrm rot="18889614">
            <a:off x="7460781" y="447421"/>
            <a:ext cx="447040" cy="457200"/>
          </a:xfrm>
          <a:prstGeom prst="star5">
            <a:avLst>
              <a:gd name="adj" fmla="val 12272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별: 꼭짓점 5개 3">
            <a:extLst>
              <a:ext uri="{FF2B5EF4-FFF2-40B4-BE49-F238E27FC236}">
                <a16:creationId xmlns:a16="http://schemas.microsoft.com/office/drawing/2014/main" id="{877C12EB-147D-4E3E-8AC3-B878C39D925E}"/>
              </a:ext>
            </a:extLst>
          </p:cNvPr>
          <p:cNvSpPr/>
          <p:nvPr/>
        </p:nvSpPr>
        <p:spPr>
          <a:xfrm rot="19465006">
            <a:off x="11494801" y="6140096"/>
            <a:ext cx="548640" cy="353867"/>
          </a:xfrm>
          <a:prstGeom prst="star5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별: 꼭짓점 5개 4">
            <a:extLst>
              <a:ext uri="{FF2B5EF4-FFF2-40B4-BE49-F238E27FC236}">
                <a16:creationId xmlns:a16="http://schemas.microsoft.com/office/drawing/2014/main" id="{42479679-9C02-4CDF-B8E2-E634AA852A59}"/>
              </a:ext>
            </a:extLst>
          </p:cNvPr>
          <p:cNvSpPr/>
          <p:nvPr/>
        </p:nvSpPr>
        <p:spPr>
          <a:xfrm rot="2676628">
            <a:off x="9633624" y="6147379"/>
            <a:ext cx="406400" cy="386080"/>
          </a:xfrm>
          <a:prstGeom prst="star5">
            <a:avLst>
              <a:gd name="adj" fmla="val 28529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별: 꼭짓점 5개 6">
            <a:extLst>
              <a:ext uri="{FF2B5EF4-FFF2-40B4-BE49-F238E27FC236}">
                <a16:creationId xmlns:a16="http://schemas.microsoft.com/office/drawing/2014/main" id="{26A3F1E7-185A-42B9-B4CF-54E1A0B817A5}"/>
              </a:ext>
            </a:extLst>
          </p:cNvPr>
          <p:cNvSpPr/>
          <p:nvPr/>
        </p:nvSpPr>
        <p:spPr>
          <a:xfrm rot="18733970">
            <a:off x="4746313" y="4595249"/>
            <a:ext cx="416560" cy="431800"/>
          </a:xfrm>
          <a:prstGeom prst="star5">
            <a:avLst>
              <a:gd name="adj" fmla="val 26589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별: 꼭짓점 5개 7">
            <a:extLst>
              <a:ext uri="{FF2B5EF4-FFF2-40B4-BE49-F238E27FC236}">
                <a16:creationId xmlns:a16="http://schemas.microsoft.com/office/drawing/2014/main" id="{E1AC0052-FC0C-4D47-A34F-17F4059E9619}"/>
              </a:ext>
            </a:extLst>
          </p:cNvPr>
          <p:cNvSpPr/>
          <p:nvPr/>
        </p:nvSpPr>
        <p:spPr>
          <a:xfrm rot="17482680">
            <a:off x="9492019" y="3784600"/>
            <a:ext cx="548640" cy="538480"/>
          </a:xfrm>
          <a:prstGeom prst="star5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별: 꼭짓점 5개 8">
            <a:extLst>
              <a:ext uri="{FF2B5EF4-FFF2-40B4-BE49-F238E27FC236}">
                <a16:creationId xmlns:a16="http://schemas.microsoft.com/office/drawing/2014/main" id="{66764152-C581-4EDD-8B47-5A11294AFF32}"/>
              </a:ext>
            </a:extLst>
          </p:cNvPr>
          <p:cNvSpPr/>
          <p:nvPr/>
        </p:nvSpPr>
        <p:spPr>
          <a:xfrm rot="13265317">
            <a:off x="11762503" y="2291493"/>
            <a:ext cx="345440" cy="385254"/>
          </a:xfrm>
          <a:prstGeom prst="star5">
            <a:avLst>
              <a:gd name="adj" fmla="val 32751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별: 꼭짓점 5개 9">
            <a:extLst>
              <a:ext uri="{FF2B5EF4-FFF2-40B4-BE49-F238E27FC236}">
                <a16:creationId xmlns:a16="http://schemas.microsoft.com/office/drawing/2014/main" id="{3B280190-40AE-4281-84CC-EFDB135AE925}"/>
              </a:ext>
            </a:extLst>
          </p:cNvPr>
          <p:cNvSpPr/>
          <p:nvPr/>
        </p:nvSpPr>
        <p:spPr>
          <a:xfrm rot="12579068">
            <a:off x="842410" y="6392558"/>
            <a:ext cx="376276" cy="267993"/>
          </a:xfrm>
          <a:prstGeom prst="star5">
            <a:avLst>
              <a:gd name="adj" fmla="val 31044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별: 꼭짓점 5개 10">
            <a:extLst>
              <a:ext uri="{FF2B5EF4-FFF2-40B4-BE49-F238E27FC236}">
                <a16:creationId xmlns:a16="http://schemas.microsoft.com/office/drawing/2014/main" id="{DA3BD479-8208-452E-9424-75BC42EAE71C}"/>
              </a:ext>
            </a:extLst>
          </p:cNvPr>
          <p:cNvSpPr/>
          <p:nvPr/>
        </p:nvSpPr>
        <p:spPr>
          <a:xfrm rot="15109529">
            <a:off x="4980124" y="2214880"/>
            <a:ext cx="548640" cy="538480"/>
          </a:xfrm>
          <a:prstGeom prst="star5">
            <a:avLst>
              <a:gd name="adj" fmla="val 31044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별: 꼭짓점 5개 11">
            <a:extLst>
              <a:ext uri="{FF2B5EF4-FFF2-40B4-BE49-F238E27FC236}">
                <a16:creationId xmlns:a16="http://schemas.microsoft.com/office/drawing/2014/main" id="{A4F093EB-4E8D-4E1E-8A18-24BE1C686D8C}"/>
              </a:ext>
            </a:extLst>
          </p:cNvPr>
          <p:cNvSpPr/>
          <p:nvPr/>
        </p:nvSpPr>
        <p:spPr>
          <a:xfrm>
            <a:off x="6392651" y="6317029"/>
            <a:ext cx="406400" cy="477520"/>
          </a:xfrm>
          <a:prstGeom prst="star5">
            <a:avLst>
              <a:gd name="adj" fmla="val 25924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별: 꼭짓점 5개 12">
            <a:extLst>
              <a:ext uri="{FF2B5EF4-FFF2-40B4-BE49-F238E27FC236}">
                <a16:creationId xmlns:a16="http://schemas.microsoft.com/office/drawing/2014/main" id="{C63A85F8-7528-4AD9-AFA5-3BFD2BFECEBC}"/>
              </a:ext>
            </a:extLst>
          </p:cNvPr>
          <p:cNvSpPr/>
          <p:nvPr/>
        </p:nvSpPr>
        <p:spPr>
          <a:xfrm rot="10022681">
            <a:off x="9164320" y="1010920"/>
            <a:ext cx="548640" cy="538480"/>
          </a:xfrm>
          <a:prstGeom prst="star5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별: 꼭짓점 5개 13">
            <a:extLst>
              <a:ext uri="{FF2B5EF4-FFF2-40B4-BE49-F238E27FC236}">
                <a16:creationId xmlns:a16="http://schemas.microsoft.com/office/drawing/2014/main" id="{726A36A4-2232-4CD8-BA35-7BC85BA74919}"/>
              </a:ext>
            </a:extLst>
          </p:cNvPr>
          <p:cNvSpPr/>
          <p:nvPr/>
        </p:nvSpPr>
        <p:spPr>
          <a:xfrm rot="2675394">
            <a:off x="6986981" y="3815331"/>
            <a:ext cx="548640" cy="538480"/>
          </a:xfrm>
          <a:prstGeom prst="star5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별: 꼭짓점 5개 14">
            <a:extLst>
              <a:ext uri="{FF2B5EF4-FFF2-40B4-BE49-F238E27FC236}">
                <a16:creationId xmlns:a16="http://schemas.microsoft.com/office/drawing/2014/main" id="{2FEC552B-E04B-4731-B66C-013B052F2831}"/>
              </a:ext>
            </a:extLst>
          </p:cNvPr>
          <p:cNvSpPr/>
          <p:nvPr/>
        </p:nvSpPr>
        <p:spPr>
          <a:xfrm rot="7510852">
            <a:off x="5081762" y="98256"/>
            <a:ext cx="477520" cy="457200"/>
          </a:xfrm>
          <a:prstGeom prst="star5">
            <a:avLst>
              <a:gd name="adj" fmla="val 6030"/>
              <a:gd name="hf" fmla="val 105146"/>
              <a:gd name="vf" fmla="val 110557"/>
            </a:avLst>
          </a:prstGeom>
          <a:solidFill>
            <a:schemeClr val="bg1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별: 꼭짓점 5개 15">
            <a:extLst>
              <a:ext uri="{FF2B5EF4-FFF2-40B4-BE49-F238E27FC236}">
                <a16:creationId xmlns:a16="http://schemas.microsoft.com/office/drawing/2014/main" id="{096F5067-E278-4FCB-908E-52A69392339A}"/>
              </a:ext>
            </a:extLst>
          </p:cNvPr>
          <p:cNvSpPr/>
          <p:nvPr/>
        </p:nvSpPr>
        <p:spPr>
          <a:xfrm rot="4110487">
            <a:off x="10678160" y="333146"/>
            <a:ext cx="548640" cy="538480"/>
          </a:xfrm>
          <a:prstGeom prst="star5">
            <a:avLst/>
          </a:prstGeom>
          <a:solidFill>
            <a:schemeClr val="bg1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774574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별: 꼭짓점 5개 1">
            <a:extLst>
              <a:ext uri="{FF2B5EF4-FFF2-40B4-BE49-F238E27FC236}">
                <a16:creationId xmlns:a16="http://schemas.microsoft.com/office/drawing/2014/main" id="{BF1386EC-91B5-4672-879B-044A7D323D44}"/>
              </a:ext>
            </a:extLst>
          </p:cNvPr>
          <p:cNvSpPr/>
          <p:nvPr/>
        </p:nvSpPr>
        <p:spPr>
          <a:xfrm>
            <a:off x="8666480" y="1209040"/>
            <a:ext cx="548640" cy="538480"/>
          </a:xfrm>
          <a:prstGeom prst="star5">
            <a:avLst>
              <a:gd name="adj" fmla="val 36164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별: 꼭짓점 5개 2">
            <a:extLst>
              <a:ext uri="{FF2B5EF4-FFF2-40B4-BE49-F238E27FC236}">
                <a16:creationId xmlns:a16="http://schemas.microsoft.com/office/drawing/2014/main" id="{70981367-DA27-47BF-9492-6805833491E2}"/>
              </a:ext>
            </a:extLst>
          </p:cNvPr>
          <p:cNvSpPr/>
          <p:nvPr/>
        </p:nvSpPr>
        <p:spPr>
          <a:xfrm>
            <a:off x="7223760" y="2997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별: 꼭짓점 5개 3">
            <a:extLst>
              <a:ext uri="{FF2B5EF4-FFF2-40B4-BE49-F238E27FC236}">
                <a16:creationId xmlns:a16="http://schemas.microsoft.com/office/drawing/2014/main" id="{877C12EB-147D-4E3E-8AC3-B878C39D925E}"/>
              </a:ext>
            </a:extLst>
          </p:cNvPr>
          <p:cNvSpPr/>
          <p:nvPr/>
        </p:nvSpPr>
        <p:spPr>
          <a:xfrm>
            <a:off x="11389360" y="59893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별: 꼭짓점 5개 4">
            <a:extLst>
              <a:ext uri="{FF2B5EF4-FFF2-40B4-BE49-F238E27FC236}">
                <a16:creationId xmlns:a16="http://schemas.microsoft.com/office/drawing/2014/main" id="{42479679-9C02-4CDF-B8E2-E634AA852A59}"/>
              </a:ext>
            </a:extLst>
          </p:cNvPr>
          <p:cNvSpPr/>
          <p:nvPr/>
        </p:nvSpPr>
        <p:spPr>
          <a:xfrm>
            <a:off x="9306560" y="5725160"/>
            <a:ext cx="782320" cy="802640"/>
          </a:xfrm>
          <a:prstGeom prst="star5">
            <a:avLst>
              <a:gd name="adj" fmla="val 28529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별: 꼭짓점 5개 5">
            <a:extLst>
              <a:ext uri="{FF2B5EF4-FFF2-40B4-BE49-F238E27FC236}">
                <a16:creationId xmlns:a16="http://schemas.microsoft.com/office/drawing/2014/main" id="{56CEB5A8-6DA0-4926-880C-74EB5C7084E8}"/>
              </a:ext>
            </a:extLst>
          </p:cNvPr>
          <p:cNvSpPr/>
          <p:nvPr/>
        </p:nvSpPr>
        <p:spPr>
          <a:xfrm>
            <a:off x="5080000" y="584200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별: 꼭짓점 5개 6">
            <a:extLst>
              <a:ext uri="{FF2B5EF4-FFF2-40B4-BE49-F238E27FC236}">
                <a16:creationId xmlns:a16="http://schemas.microsoft.com/office/drawing/2014/main" id="{26A3F1E7-185A-42B9-B4CF-54E1A0B817A5}"/>
              </a:ext>
            </a:extLst>
          </p:cNvPr>
          <p:cNvSpPr/>
          <p:nvPr/>
        </p:nvSpPr>
        <p:spPr>
          <a:xfrm>
            <a:off x="2895600" y="5725160"/>
            <a:ext cx="548640" cy="538480"/>
          </a:xfrm>
          <a:prstGeom prst="star5">
            <a:avLst>
              <a:gd name="adj" fmla="val 34458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별: 꼭짓점 5개 7">
            <a:extLst>
              <a:ext uri="{FF2B5EF4-FFF2-40B4-BE49-F238E27FC236}">
                <a16:creationId xmlns:a16="http://schemas.microsoft.com/office/drawing/2014/main" id="{E1AC0052-FC0C-4D47-A34F-17F4059E9619}"/>
              </a:ext>
            </a:extLst>
          </p:cNvPr>
          <p:cNvSpPr/>
          <p:nvPr/>
        </p:nvSpPr>
        <p:spPr>
          <a:xfrm>
            <a:off x="8524240" y="334264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별: 꼭짓점 5개 8">
            <a:extLst>
              <a:ext uri="{FF2B5EF4-FFF2-40B4-BE49-F238E27FC236}">
                <a16:creationId xmlns:a16="http://schemas.microsoft.com/office/drawing/2014/main" id="{66764152-C581-4EDD-8B47-5A11294AFF32}"/>
              </a:ext>
            </a:extLst>
          </p:cNvPr>
          <p:cNvSpPr/>
          <p:nvPr/>
        </p:nvSpPr>
        <p:spPr>
          <a:xfrm>
            <a:off x="10576560" y="27127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별: 꼭짓점 5개 9">
            <a:extLst>
              <a:ext uri="{FF2B5EF4-FFF2-40B4-BE49-F238E27FC236}">
                <a16:creationId xmlns:a16="http://schemas.microsoft.com/office/drawing/2014/main" id="{3B280190-40AE-4281-84CC-EFDB135AE925}"/>
              </a:ext>
            </a:extLst>
          </p:cNvPr>
          <p:cNvSpPr/>
          <p:nvPr/>
        </p:nvSpPr>
        <p:spPr>
          <a:xfrm>
            <a:off x="7315200" y="5455920"/>
            <a:ext cx="304800" cy="386080"/>
          </a:xfrm>
          <a:prstGeom prst="star5">
            <a:avLst>
              <a:gd name="adj" fmla="val 31044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별: 꼭짓점 5개 10">
            <a:extLst>
              <a:ext uri="{FF2B5EF4-FFF2-40B4-BE49-F238E27FC236}">
                <a16:creationId xmlns:a16="http://schemas.microsoft.com/office/drawing/2014/main" id="{DA3BD479-8208-452E-9424-75BC42EAE71C}"/>
              </a:ext>
            </a:extLst>
          </p:cNvPr>
          <p:cNvSpPr/>
          <p:nvPr/>
        </p:nvSpPr>
        <p:spPr>
          <a:xfrm>
            <a:off x="6431280" y="2519680"/>
            <a:ext cx="548640" cy="538480"/>
          </a:xfrm>
          <a:prstGeom prst="star5">
            <a:avLst>
              <a:gd name="adj" fmla="val 31044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별: 꼭짓점 5개 11">
            <a:extLst>
              <a:ext uri="{FF2B5EF4-FFF2-40B4-BE49-F238E27FC236}">
                <a16:creationId xmlns:a16="http://schemas.microsoft.com/office/drawing/2014/main" id="{A4F093EB-4E8D-4E1E-8A18-24BE1C686D8C}"/>
              </a:ext>
            </a:extLst>
          </p:cNvPr>
          <p:cNvSpPr/>
          <p:nvPr/>
        </p:nvSpPr>
        <p:spPr>
          <a:xfrm>
            <a:off x="10464800" y="4500880"/>
            <a:ext cx="548640" cy="538480"/>
          </a:xfrm>
          <a:prstGeom prst="star5">
            <a:avLst>
              <a:gd name="adj" fmla="val 25924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별: 꼭짓점 5개 12">
            <a:extLst>
              <a:ext uri="{FF2B5EF4-FFF2-40B4-BE49-F238E27FC236}">
                <a16:creationId xmlns:a16="http://schemas.microsoft.com/office/drawing/2014/main" id="{C63A85F8-7528-4AD9-AFA5-3BFD2BFECEBC}"/>
              </a:ext>
            </a:extLst>
          </p:cNvPr>
          <p:cNvSpPr/>
          <p:nvPr/>
        </p:nvSpPr>
        <p:spPr>
          <a:xfrm>
            <a:off x="5547360" y="412496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별: 꼭짓점 5개 13">
            <a:extLst>
              <a:ext uri="{FF2B5EF4-FFF2-40B4-BE49-F238E27FC236}">
                <a16:creationId xmlns:a16="http://schemas.microsoft.com/office/drawing/2014/main" id="{726A36A4-2232-4CD8-BA35-7BC85BA74919}"/>
              </a:ext>
            </a:extLst>
          </p:cNvPr>
          <p:cNvSpPr/>
          <p:nvPr/>
        </p:nvSpPr>
        <p:spPr>
          <a:xfrm>
            <a:off x="3962400" y="28905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별: 꼭짓점 5개 14">
            <a:extLst>
              <a:ext uri="{FF2B5EF4-FFF2-40B4-BE49-F238E27FC236}">
                <a16:creationId xmlns:a16="http://schemas.microsoft.com/office/drawing/2014/main" id="{2FEC552B-E04B-4731-B66C-013B052F2831}"/>
              </a:ext>
            </a:extLst>
          </p:cNvPr>
          <p:cNvSpPr/>
          <p:nvPr/>
        </p:nvSpPr>
        <p:spPr>
          <a:xfrm>
            <a:off x="5354320" y="213360"/>
            <a:ext cx="477520" cy="457200"/>
          </a:xfrm>
          <a:prstGeom prst="star5">
            <a:avLst>
              <a:gd name="adj" fmla="val 6030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별: 꼭짓점 5개 15">
            <a:extLst>
              <a:ext uri="{FF2B5EF4-FFF2-40B4-BE49-F238E27FC236}">
                <a16:creationId xmlns:a16="http://schemas.microsoft.com/office/drawing/2014/main" id="{096F5067-E278-4FCB-908E-52A69392339A}"/>
              </a:ext>
            </a:extLst>
          </p:cNvPr>
          <p:cNvSpPr/>
          <p:nvPr/>
        </p:nvSpPr>
        <p:spPr>
          <a:xfrm>
            <a:off x="10190480" y="56896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E74A54B-0332-418E-B111-A02CC863A50D}"/>
              </a:ext>
            </a:extLst>
          </p:cNvPr>
          <p:cNvSpPr/>
          <p:nvPr/>
        </p:nvSpPr>
        <p:spPr>
          <a:xfrm>
            <a:off x="4998720" y="1699874"/>
            <a:ext cx="6881505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잠들지 않는 별들이 시가 될 것이다</a:t>
            </a:r>
            <a:r>
              <a:rPr lang="en-US" altLang="ko-KR" sz="32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</a:t>
            </a:r>
            <a:endParaRPr lang="en-US" altLang="ko-KR" sz="32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9A024CC5-BCCA-45D2-9541-02354DD591F6}"/>
              </a:ext>
            </a:extLst>
          </p:cNvPr>
          <p:cNvSpPr/>
          <p:nvPr/>
        </p:nvSpPr>
        <p:spPr>
          <a:xfrm rot="13314732" flipV="1">
            <a:off x="5994226" y="2617157"/>
            <a:ext cx="5744484" cy="2481924"/>
          </a:xfrm>
          <a:prstGeom prst="roundRect">
            <a:avLst>
              <a:gd name="adj" fmla="val 0"/>
            </a:avLst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842847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별: 꼭짓점 5개 1">
            <a:extLst>
              <a:ext uri="{FF2B5EF4-FFF2-40B4-BE49-F238E27FC236}">
                <a16:creationId xmlns:a16="http://schemas.microsoft.com/office/drawing/2014/main" id="{BF1386EC-91B5-4672-879B-044A7D323D44}"/>
              </a:ext>
            </a:extLst>
          </p:cNvPr>
          <p:cNvSpPr/>
          <p:nvPr/>
        </p:nvSpPr>
        <p:spPr>
          <a:xfrm>
            <a:off x="8666480" y="1209040"/>
            <a:ext cx="548640" cy="538480"/>
          </a:xfrm>
          <a:prstGeom prst="star5">
            <a:avLst>
              <a:gd name="adj" fmla="val 36164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별: 꼭짓점 5개 2">
            <a:extLst>
              <a:ext uri="{FF2B5EF4-FFF2-40B4-BE49-F238E27FC236}">
                <a16:creationId xmlns:a16="http://schemas.microsoft.com/office/drawing/2014/main" id="{70981367-DA27-47BF-9492-6805833491E2}"/>
              </a:ext>
            </a:extLst>
          </p:cNvPr>
          <p:cNvSpPr/>
          <p:nvPr/>
        </p:nvSpPr>
        <p:spPr>
          <a:xfrm>
            <a:off x="7223760" y="2997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별: 꼭짓점 5개 3">
            <a:extLst>
              <a:ext uri="{FF2B5EF4-FFF2-40B4-BE49-F238E27FC236}">
                <a16:creationId xmlns:a16="http://schemas.microsoft.com/office/drawing/2014/main" id="{877C12EB-147D-4E3E-8AC3-B878C39D925E}"/>
              </a:ext>
            </a:extLst>
          </p:cNvPr>
          <p:cNvSpPr/>
          <p:nvPr/>
        </p:nvSpPr>
        <p:spPr>
          <a:xfrm>
            <a:off x="11389360" y="59893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별: 꼭짓점 5개 4">
            <a:extLst>
              <a:ext uri="{FF2B5EF4-FFF2-40B4-BE49-F238E27FC236}">
                <a16:creationId xmlns:a16="http://schemas.microsoft.com/office/drawing/2014/main" id="{42479679-9C02-4CDF-B8E2-E634AA852A59}"/>
              </a:ext>
            </a:extLst>
          </p:cNvPr>
          <p:cNvSpPr/>
          <p:nvPr/>
        </p:nvSpPr>
        <p:spPr>
          <a:xfrm>
            <a:off x="9306560" y="5725160"/>
            <a:ext cx="782320" cy="802640"/>
          </a:xfrm>
          <a:prstGeom prst="star5">
            <a:avLst>
              <a:gd name="adj" fmla="val 28529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별: 꼭짓점 5개 5">
            <a:extLst>
              <a:ext uri="{FF2B5EF4-FFF2-40B4-BE49-F238E27FC236}">
                <a16:creationId xmlns:a16="http://schemas.microsoft.com/office/drawing/2014/main" id="{56CEB5A8-6DA0-4926-880C-74EB5C7084E8}"/>
              </a:ext>
            </a:extLst>
          </p:cNvPr>
          <p:cNvSpPr/>
          <p:nvPr/>
        </p:nvSpPr>
        <p:spPr>
          <a:xfrm>
            <a:off x="5080000" y="584200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별: 꼭짓점 5개 6">
            <a:extLst>
              <a:ext uri="{FF2B5EF4-FFF2-40B4-BE49-F238E27FC236}">
                <a16:creationId xmlns:a16="http://schemas.microsoft.com/office/drawing/2014/main" id="{26A3F1E7-185A-42B9-B4CF-54E1A0B817A5}"/>
              </a:ext>
            </a:extLst>
          </p:cNvPr>
          <p:cNvSpPr/>
          <p:nvPr/>
        </p:nvSpPr>
        <p:spPr>
          <a:xfrm>
            <a:off x="2895600" y="5725160"/>
            <a:ext cx="548640" cy="538480"/>
          </a:xfrm>
          <a:prstGeom prst="star5">
            <a:avLst>
              <a:gd name="adj" fmla="val 34458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별: 꼭짓점 5개 7">
            <a:extLst>
              <a:ext uri="{FF2B5EF4-FFF2-40B4-BE49-F238E27FC236}">
                <a16:creationId xmlns:a16="http://schemas.microsoft.com/office/drawing/2014/main" id="{E1AC0052-FC0C-4D47-A34F-17F4059E9619}"/>
              </a:ext>
            </a:extLst>
          </p:cNvPr>
          <p:cNvSpPr/>
          <p:nvPr/>
        </p:nvSpPr>
        <p:spPr>
          <a:xfrm>
            <a:off x="8524240" y="334264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별: 꼭짓점 5개 8">
            <a:extLst>
              <a:ext uri="{FF2B5EF4-FFF2-40B4-BE49-F238E27FC236}">
                <a16:creationId xmlns:a16="http://schemas.microsoft.com/office/drawing/2014/main" id="{66764152-C581-4EDD-8B47-5A11294AFF32}"/>
              </a:ext>
            </a:extLst>
          </p:cNvPr>
          <p:cNvSpPr/>
          <p:nvPr/>
        </p:nvSpPr>
        <p:spPr>
          <a:xfrm>
            <a:off x="10576560" y="27127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별: 꼭짓점 5개 9">
            <a:extLst>
              <a:ext uri="{FF2B5EF4-FFF2-40B4-BE49-F238E27FC236}">
                <a16:creationId xmlns:a16="http://schemas.microsoft.com/office/drawing/2014/main" id="{3B280190-40AE-4281-84CC-EFDB135AE925}"/>
              </a:ext>
            </a:extLst>
          </p:cNvPr>
          <p:cNvSpPr/>
          <p:nvPr/>
        </p:nvSpPr>
        <p:spPr>
          <a:xfrm>
            <a:off x="7315200" y="5455920"/>
            <a:ext cx="304800" cy="386080"/>
          </a:xfrm>
          <a:prstGeom prst="star5">
            <a:avLst>
              <a:gd name="adj" fmla="val 31044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별: 꼭짓점 5개 10">
            <a:extLst>
              <a:ext uri="{FF2B5EF4-FFF2-40B4-BE49-F238E27FC236}">
                <a16:creationId xmlns:a16="http://schemas.microsoft.com/office/drawing/2014/main" id="{DA3BD479-8208-452E-9424-75BC42EAE71C}"/>
              </a:ext>
            </a:extLst>
          </p:cNvPr>
          <p:cNvSpPr/>
          <p:nvPr/>
        </p:nvSpPr>
        <p:spPr>
          <a:xfrm>
            <a:off x="6431280" y="2519680"/>
            <a:ext cx="548640" cy="538480"/>
          </a:xfrm>
          <a:prstGeom prst="star5">
            <a:avLst>
              <a:gd name="adj" fmla="val 31044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별: 꼭짓점 5개 11">
            <a:extLst>
              <a:ext uri="{FF2B5EF4-FFF2-40B4-BE49-F238E27FC236}">
                <a16:creationId xmlns:a16="http://schemas.microsoft.com/office/drawing/2014/main" id="{A4F093EB-4E8D-4E1E-8A18-24BE1C686D8C}"/>
              </a:ext>
            </a:extLst>
          </p:cNvPr>
          <p:cNvSpPr/>
          <p:nvPr/>
        </p:nvSpPr>
        <p:spPr>
          <a:xfrm>
            <a:off x="10464800" y="4500880"/>
            <a:ext cx="548640" cy="538480"/>
          </a:xfrm>
          <a:prstGeom prst="star5">
            <a:avLst>
              <a:gd name="adj" fmla="val 25924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별: 꼭짓점 5개 12">
            <a:extLst>
              <a:ext uri="{FF2B5EF4-FFF2-40B4-BE49-F238E27FC236}">
                <a16:creationId xmlns:a16="http://schemas.microsoft.com/office/drawing/2014/main" id="{C63A85F8-7528-4AD9-AFA5-3BFD2BFECEBC}"/>
              </a:ext>
            </a:extLst>
          </p:cNvPr>
          <p:cNvSpPr/>
          <p:nvPr/>
        </p:nvSpPr>
        <p:spPr>
          <a:xfrm>
            <a:off x="5547360" y="412496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별: 꼭짓점 5개 13">
            <a:extLst>
              <a:ext uri="{FF2B5EF4-FFF2-40B4-BE49-F238E27FC236}">
                <a16:creationId xmlns:a16="http://schemas.microsoft.com/office/drawing/2014/main" id="{726A36A4-2232-4CD8-BA35-7BC85BA74919}"/>
              </a:ext>
            </a:extLst>
          </p:cNvPr>
          <p:cNvSpPr/>
          <p:nvPr/>
        </p:nvSpPr>
        <p:spPr>
          <a:xfrm>
            <a:off x="3962400" y="28905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별: 꼭짓점 5개 14">
            <a:extLst>
              <a:ext uri="{FF2B5EF4-FFF2-40B4-BE49-F238E27FC236}">
                <a16:creationId xmlns:a16="http://schemas.microsoft.com/office/drawing/2014/main" id="{2FEC552B-E04B-4731-B66C-013B052F2831}"/>
              </a:ext>
            </a:extLst>
          </p:cNvPr>
          <p:cNvSpPr/>
          <p:nvPr/>
        </p:nvSpPr>
        <p:spPr>
          <a:xfrm>
            <a:off x="5354320" y="213360"/>
            <a:ext cx="477520" cy="457200"/>
          </a:xfrm>
          <a:prstGeom prst="star5">
            <a:avLst>
              <a:gd name="adj" fmla="val 6030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별: 꼭짓점 5개 15">
            <a:extLst>
              <a:ext uri="{FF2B5EF4-FFF2-40B4-BE49-F238E27FC236}">
                <a16:creationId xmlns:a16="http://schemas.microsoft.com/office/drawing/2014/main" id="{096F5067-E278-4FCB-908E-52A69392339A}"/>
              </a:ext>
            </a:extLst>
          </p:cNvPr>
          <p:cNvSpPr/>
          <p:nvPr/>
        </p:nvSpPr>
        <p:spPr>
          <a:xfrm>
            <a:off x="10190480" y="56896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E74A54B-0332-418E-B111-A02CC863A50D}"/>
              </a:ext>
            </a:extLst>
          </p:cNvPr>
          <p:cNvSpPr/>
          <p:nvPr/>
        </p:nvSpPr>
        <p:spPr>
          <a:xfrm>
            <a:off x="1642943" y="299720"/>
            <a:ext cx="615553" cy="6558280"/>
          </a:xfrm>
          <a:prstGeom prst="rect">
            <a:avLst/>
          </a:prstGeom>
          <a:noFill/>
        </p:spPr>
        <p:txBody>
          <a:bodyPr vert="eaVert" wrap="square" lIns="91440" tIns="45720" rIns="91440" bIns="45720">
            <a:spAutoFit/>
          </a:bodyPr>
          <a:lstStyle/>
          <a:p>
            <a:pPr algn="ctr"/>
            <a:r>
              <a:rPr lang="ko-KR" altLang="en-US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잠들지 않는 별들이 시가 될 것이다</a:t>
            </a:r>
            <a:r>
              <a:rPr lang="en-US" altLang="ko-KR" sz="28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</a:t>
            </a:r>
            <a:endParaRPr lang="en-US" altLang="ko-KR" sz="28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2F01C13E-560A-4198-AFC1-57DCABE3C15E}"/>
              </a:ext>
            </a:extLst>
          </p:cNvPr>
          <p:cNvSpPr/>
          <p:nvPr/>
        </p:nvSpPr>
        <p:spPr>
          <a:xfrm rot="18386064">
            <a:off x="446464" y="3606422"/>
            <a:ext cx="686385" cy="729822"/>
          </a:xfrm>
          <a:prstGeom prst="roundRect">
            <a:avLst>
              <a:gd name="adj" fmla="val 0"/>
            </a:avLst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063211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별: 꼭짓점 5개 1">
            <a:extLst>
              <a:ext uri="{FF2B5EF4-FFF2-40B4-BE49-F238E27FC236}">
                <a16:creationId xmlns:a16="http://schemas.microsoft.com/office/drawing/2014/main" id="{BF1386EC-91B5-4672-879B-044A7D323D44}"/>
              </a:ext>
            </a:extLst>
          </p:cNvPr>
          <p:cNvSpPr/>
          <p:nvPr/>
        </p:nvSpPr>
        <p:spPr>
          <a:xfrm>
            <a:off x="8666480" y="1209040"/>
            <a:ext cx="548640" cy="538480"/>
          </a:xfrm>
          <a:prstGeom prst="star5">
            <a:avLst>
              <a:gd name="adj" fmla="val 36164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별: 꼭짓점 5개 2">
            <a:extLst>
              <a:ext uri="{FF2B5EF4-FFF2-40B4-BE49-F238E27FC236}">
                <a16:creationId xmlns:a16="http://schemas.microsoft.com/office/drawing/2014/main" id="{70981367-DA27-47BF-9492-6805833491E2}"/>
              </a:ext>
            </a:extLst>
          </p:cNvPr>
          <p:cNvSpPr/>
          <p:nvPr/>
        </p:nvSpPr>
        <p:spPr>
          <a:xfrm>
            <a:off x="7223760" y="2997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별: 꼭짓점 5개 3">
            <a:extLst>
              <a:ext uri="{FF2B5EF4-FFF2-40B4-BE49-F238E27FC236}">
                <a16:creationId xmlns:a16="http://schemas.microsoft.com/office/drawing/2014/main" id="{877C12EB-147D-4E3E-8AC3-B878C39D925E}"/>
              </a:ext>
            </a:extLst>
          </p:cNvPr>
          <p:cNvSpPr/>
          <p:nvPr/>
        </p:nvSpPr>
        <p:spPr>
          <a:xfrm>
            <a:off x="11389360" y="59893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별: 꼭짓점 5개 4">
            <a:extLst>
              <a:ext uri="{FF2B5EF4-FFF2-40B4-BE49-F238E27FC236}">
                <a16:creationId xmlns:a16="http://schemas.microsoft.com/office/drawing/2014/main" id="{42479679-9C02-4CDF-B8E2-E634AA852A59}"/>
              </a:ext>
            </a:extLst>
          </p:cNvPr>
          <p:cNvSpPr/>
          <p:nvPr/>
        </p:nvSpPr>
        <p:spPr>
          <a:xfrm>
            <a:off x="9306560" y="5725160"/>
            <a:ext cx="782320" cy="802640"/>
          </a:xfrm>
          <a:prstGeom prst="star5">
            <a:avLst>
              <a:gd name="adj" fmla="val 28529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별: 꼭짓점 5개 5">
            <a:extLst>
              <a:ext uri="{FF2B5EF4-FFF2-40B4-BE49-F238E27FC236}">
                <a16:creationId xmlns:a16="http://schemas.microsoft.com/office/drawing/2014/main" id="{56CEB5A8-6DA0-4926-880C-74EB5C7084E8}"/>
              </a:ext>
            </a:extLst>
          </p:cNvPr>
          <p:cNvSpPr/>
          <p:nvPr/>
        </p:nvSpPr>
        <p:spPr>
          <a:xfrm>
            <a:off x="5080000" y="584200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별: 꼭짓점 5개 6">
            <a:extLst>
              <a:ext uri="{FF2B5EF4-FFF2-40B4-BE49-F238E27FC236}">
                <a16:creationId xmlns:a16="http://schemas.microsoft.com/office/drawing/2014/main" id="{26A3F1E7-185A-42B9-B4CF-54E1A0B817A5}"/>
              </a:ext>
            </a:extLst>
          </p:cNvPr>
          <p:cNvSpPr/>
          <p:nvPr/>
        </p:nvSpPr>
        <p:spPr>
          <a:xfrm>
            <a:off x="2895600" y="5725160"/>
            <a:ext cx="548640" cy="538480"/>
          </a:xfrm>
          <a:prstGeom prst="star5">
            <a:avLst>
              <a:gd name="adj" fmla="val 34458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별: 꼭짓점 5개 7">
            <a:extLst>
              <a:ext uri="{FF2B5EF4-FFF2-40B4-BE49-F238E27FC236}">
                <a16:creationId xmlns:a16="http://schemas.microsoft.com/office/drawing/2014/main" id="{E1AC0052-FC0C-4D47-A34F-17F4059E9619}"/>
              </a:ext>
            </a:extLst>
          </p:cNvPr>
          <p:cNvSpPr/>
          <p:nvPr/>
        </p:nvSpPr>
        <p:spPr>
          <a:xfrm>
            <a:off x="8524240" y="334264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별: 꼭짓점 5개 8">
            <a:extLst>
              <a:ext uri="{FF2B5EF4-FFF2-40B4-BE49-F238E27FC236}">
                <a16:creationId xmlns:a16="http://schemas.microsoft.com/office/drawing/2014/main" id="{66764152-C581-4EDD-8B47-5A11294AFF32}"/>
              </a:ext>
            </a:extLst>
          </p:cNvPr>
          <p:cNvSpPr/>
          <p:nvPr/>
        </p:nvSpPr>
        <p:spPr>
          <a:xfrm>
            <a:off x="10576560" y="27127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별: 꼭짓점 5개 9">
            <a:extLst>
              <a:ext uri="{FF2B5EF4-FFF2-40B4-BE49-F238E27FC236}">
                <a16:creationId xmlns:a16="http://schemas.microsoft.com/office/drawing/2014/main" id="{3B280190-40AE-4281-84CC-EFDB135AE925}"/>
              </a:ext>
            </a:extLst>
          </p:cNvPr>
          <p:cNvSpPr/>
          <p:nvPr/>
        </p:nvSpPr>
        <p:spPr>
          <a:xfrm>
            <a:off x="7315200" y="5455920"/>
            <a:ext cx="304800" cy="386080"/>
          </a:xfrm>
          <a:prstGeom prst="star5">
            <a:avLst>
              <a:gd name="adj" fmla="val 31044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별: 꼭짓점 5개 10">
            <a:extLst>
              <a:ext uri="{FF2B5EF4-FFF2-40B4-BE49-F238E27FC236}">
                <a16:creationId xmlns:a16="http://schemas.microsoft.com/office/drawing/2014/main" id="{DA3BD479-8208-452E-9424-75BC42EAE71C}"/>
              </a:ext>
            </a:extLst>
          </p:cNvPr>
          <p:cNvSpPr/>
          <p:nvPr/>
        </p:nvSpPr>
        <p:spPr>
          <a:xfrm>
            <a:off x="6431280" y="2519680"/>
            <a:ext cx="548640" cy="538480"/>
          </a:xfrm>
          <a:prstGeom prst="star5">
            <a:avLst>
              <a:gd name="adj" fmla="val 31044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별: 꼭짓점 5개 11">
            <a:extLst>
              <a:ext uri="{FF2B5EF4-FFF2-40B4-BE49-F238E27FC236}">
                <a16:creationId xmlns:a16="http://schemas.microsoft.com/office/drawing/2014/main" id="{A4F093EB-4E8D-4E1E-8A18-24BE1C686D8C}"/>
              </a:ext>
            </a:extLst>
          </p:cNvPr>
          <p:cNvSpPr/>
          <p:nvPr/>
        </p:nvSpPr>
        <p:spPr>
          <a:xfrm>
            <a:off x="10464800" y="4500880"/>
            <a:ext cx="548640" cy="538480"/>
          </a:xfrm>
          <a:prstGeom prst="star5">
            <a:avLst>
              <a:gd name="adj" fmla="val 25924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별: 꼭짓점 5개 12">
            <a:extLst>
              <a:ext uri="{FF2B5EF4-FFF2-40B4-BE49-F238E27FC236}">
                <a16:creationId xmlns:a16="http://schemas.microsoft.com/office/drawing/2014/main" id="{C63A85F8-7528-4AD9-AFA5-3BFD2BFECEBC}"/>
              </a:ext>
            </a:extLst>
          </p:cNvPr>
          <p:cNvSpPr/>
          <p:nvPr/>
        </p:nvSpPr>
        <p:spPr>
          <a:xfrm>
            <a:off x="5547360" y="412496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별: 꼭짓점 5개 13">
            <a:extLst>
              <a:ext uri="{FF2B5EF4-FFF2-40B4-BE49-F238E27FC236}">
                <a16:creationId xmlns:a16="http://schemas.microsoft.com/office/drawing/2014/main" id="{726A36A4-2232-4CD8-BA35-7BC85BA74919}"/>
              </a:ext>
            </a:extLst>
          </p:cNvPr>
          <p:cNvSpPr/>
          <p:nvPr/>
        </p:nvSpPr>
        <p:spPr>
          <a:xfrm>
            <a:off x="3962400" y="289052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별: 꼭짓점 5개 14">
            <a:extLst>
              <a:ext uri="{FF2B5EF4-FFF2-40B4-BE49-F238E27FC236}">
                <a16:creationId xmlns:a16="http://schemas.microsoft.com/office/drawing/2014/main" id="{2FEC552B-E04B-4731-B66C-013B052F2831}"/>
              </a:ext>
            </a:extLst>
          </p:cNvPr>
          <p:cNvSpPr/>
          <p:nvPr/>
        </p:nvSpPr>
        <p:spPr>
          <a:xfrm>
            <a:off x="5354320" y="213360"/>
            <a:ext cx="477520" cy="457200"/>
          </a:xfrm>
          <a:prstGeom prst="star5">
            <a:avLst>
              <a:gd name="adj" fmla="val 6030"/>
              <a:gd name="hf" fmla="val 105146"/>
              <a:gd name="vf" fmla="val 110557"/>
            </a:avLst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별: 꼭짓점 5개 15">
            <a:extLst>
              <a:ext uri="{FF2B5EF4-FFF2-40B4-BE49-F238E27FC236}">
                <a16:creationId xmlns:a16="http://schemas.microsoft.com/office/drawing/2014/main" id="{096F5067-E278-4FCB-908E-52A69392339A}"/>
              </a:ext>
            </a:extLst>
          </p:cNvPr>
          <p:cNvSpPr/>
          <p:nvPr/>
        </p:nvSpPr>
        <p:spPr>
          <a:xfrm>
            <a:off x="10190480" y="568960"/>
            <a:ext cx="548640" cy="538480"/>
          </a:xfrm>
          <a:prstGeom prst="star5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E74A54B-0332-418E-B111-A02CC863A50D}"/>
              </a:ext>
            </a:extLst>
          </p:cNvPr>
          <p:cNvSpPr/>
          <p:nvPr/>
        </p:nvSpPr>
        <p:spPr>
          <a:xfrm>
            <a:off x="1229360" y="1285855"/>
            <a:ext cx="1035812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4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잠들지 않는 별들이 시가 될 것이다</a:t>
            </a:r>
            <a:r>
              <a:rPr lang="en-US" altLang="ko-KR" sz="4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</a:t>
            </a:r>
            <a:endParaRPr lang="en-US" altLang="ko-KR" sz="4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8D62C633-98A2-4C59-86FC-FFB82FC02835}"/>
              </a:ext>
            </a:extLst>
          </p:cNvPr>
          <p:cNvSpPr/>
          <p:nvPr/>
        </p:nvSpPr>
        <p:spPr>
          <a:xfrm rot="8629092" flipV="1">
            <a:off x="-1427198" y="3792902"/>
            <a:ext cx="9194238" cy="45719"/>
          </a:xfrm>
          <a:prstGeom prst="roundRect">
            <a:avLst>
              <a:gd name="adj" fmla="val 0"/>
            </a:avLst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406901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하트 1">
            <a:extLst>
              <a:ext uri="{FF2B5EF4-FFF2-40B4-BE49-F238E27FC236}">
                <a16:creationId xmlns:a16="http://schemas.microsoft.com/office/drawing/2014/main" id="{BF1386EC-91B5-4672-879B-044A7D323D44}"/>
              </a:ext>
            </a:extLst>
          </p:cNvPr>
          <p:cNvSpPr/>
          <p:nvPr/>
        </p:nvSpPr>
        <p:spPr>
          <a:xfrm>
            <a:off x="1471798" y="3067905"/>
            <a:ext cx="94524" cy="84252"/>
          </a:xfrm>
          <a:prstGeom prst="heart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하트 2">
            <a:extLst>
              <a:ext uri="{FF2B5EF4-FFF2-40B4-BE49-F238E27FC236}">
                <a16:creationId xmlns:a16="http://schemas.microsoft.com/office/drawing/2014/main" id="{70981367-DA27-47BF-9492-6805833491E2}"/>
              </a:ext>
            </a:extLst>
          </p:cNvPr>
          <p:cNvSpPr/>
          <p:nvPr/>
        </p:nvSpPr>
        <p:spPr>
          <a:xfrm>
            <a:off x="912998" y="2181428"/>
            <a:ext cx="94524" cy="84252"/>
          </a:xfrm>
          <a:prstGeom prst="heart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하트 3">
            <a:extLst>
              <a:ext uri="{FF2B5EF4-FFF2-40B4-BE49-F238E27FC236}">
                <a16:creationId xmlns:a16="http://schemas.microsoft.com/office/drawing/2014/main" id="{877C12EB-147D-4E3E-8AC3-B878C39D925E}"/>
              </a:ext>
            </a:extLst>
          </p:cNvPr>
          <p:cNvSpPr/>
          <p:nvPr/>
        </p:nvSpPr>
        <p:spPr>
          <a:xfrm>
            <a:off x="8310880" y="9392920"/>
            <a:ext cx="548640" cy="538480"/>
          </a:xfrm>
          <a:prstGeom prst="heart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하트 4">
            <a:extLst>
              <a:ext uri="{FF2B5EF4-FFF2-40B4-BE49-F238E27FC236}">
                <a16:creationId xmlns:a16="http://schemas.microsoft.com/office/drawing/2014/main" id="{42479679-9C02-4CDF-B8E2-E634AA852A59}"/>
              </a:ext>
            </a:extLst>
          </p:cNvPr>
          <p:cNvSpPr/>
          <p:nvPr/>
        </p:nvSpPr>
        <p:spPr>
          <a:xfrm>
            <a:off x="6228080" y="9128760"/>
            <a:ext cx="782320" cy="802640"/>
          </a:xfrm>
          <a:prstGeom prst="heart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하트 5">
            <a:extLst>
              <a:ext uri="{FF2B5EF4-FFF2-40B4-BE49-F238E27FC236}">
                <a16:creationId xmlns:a16="http://schemas.microsoft.com/office/drawing/2014/main" id="{56CEB5A8-6DA0-4926-880C-74EB5C7084E8}"/>
              </a:ext>
            </a:extLst>
          </p:cNvPr>
          <p:cNvSpPr/>
          <p:nvPr/>
        </p:nvSpPr>
        <p:spPr>
          <a:xfrm>
            <a:off x="2001520" y="9245600"/>
            <a:ext cx="548640" cy="538480"/>
          </a:xfrm>
          <a:prstGeom prst="heart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하트 6">
            <a:extLst>
              <a:ext uri="{FF2B5EF4-FFF2-40B4-BE49-F238E27FC236}">
                <a16:creationId xmlns:a16="http://schemas.microsoft.com/office/drawing/2014/main" id="{26A3F1E7-185A-42B9-B4CF-54E1A0B817A5}"/>
              </a:ext>
            </a:extLst>
          </p:cNvPr>
          <p:cNvSpPr/>
          <p:nvPr/>
        </p:nvSpPr>
        <p:spPr>
          <a:xfrm>
            <a:off x="-182880" y="9128760"/>
            <a:ext cx="548640" cy="538480"/>
          </a:xfrm>
          <a:prstGeom prst="heart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하트 7">
            <a:extLst>
              <a:ext uri="{FF2B5EF4-FFF2-40B4-BE49-F238E27FC236}">
                <a16:creationId xmlns:a16="http://schemas.microsoft.com/office/drawing/2014/main" id="{E1AC0052-FC0C-4D47-A34F-17F4059E9619}"/>
              </a:ext>
            </a:extLst>
          </p:cNvPr>
          <p:cNvSpPr/>
          <p:nvPr/>
        </p:nvSpPr>
        <p:spPr>
          <a:xfrm>
            <a:off x="1136909" y="5572760"/>
            <a:ext cx="113452" cy="84252"/>
          </a:xfrm>
          <a:prstGeom prst="heart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하트 8">
            <a:extLst>
              <a:ext uri="{FF2B5EF4-FFF2-40B4-BE49-F238E27FC236}">
                <a16:creationId xmlns:a16="http://schemas.microsoft.com/office/drawing/2014/main" id="{66764152-C581-4EDD-8B47-5A11294AFF32}"/>
              </a:ext>
            </a:extLst>
          </p:cNvPr>
          <p:cNvSpPr/>
          <p:nvPr/>
        </p:nvSpPr>
        <p:spPr>
          <a:xfrm>
            <a:off x="2782438" y="4953000"/>
            <a:ext cx="94524" cy="84252"/>
          </a:xfrm>
          <a:prstGeom prst="heart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하트 9">
            <a:extLst>
              <a:ext uri="{FF2B5EF4-FFF2-40B4-BE49-F238E27FC236}">
                <a16:creationId xmlns:a16="http://schemas.microsoft.com/office/drawing/2014/main" id="{3B280190-40AE-4281-84CC-EFDB135AE925}"/>
              </a:ext>
            </a:extLst>
          </p:cNvPr>
          <p:cNvSpPr/>
          <p:nvPr/>
        </p:nvSpPr>
        <p:spPr>
          <a:xfrm>
            <a:off x="4236720" y="8859520"/>
            <a:ext cx="304800" cy="386080"/>
          </a:xfrm>
          <a:prstGeom prst="heart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하트 10">
            <a:extLst>
              <a:ext uri="{FF2B5EF4-FFF2-40B4-BE49-F238E27FC236}">
                <a16:creationId xmlns:a16="http://schemas.microsoft.com/office/drawing/2014/main" id="{DA3BD479-8208-452E-9424-75BC42EAE71C}"/>
              </a:ext>
            </a:extLst>
          </p:cNvPr>
          <p:cNvSpPr/>
          <p:nvPr/>
        </p:nvSpPr>
        <p:spPr>
          <a:xfrm>
            <a:off x="2162678" y="3703320"/>
            <a:ext cx="94524" cy="84252"/>
          </a:xfrm>
          <a:prstGeom prst="heart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하트 11">
            <a:extLst>
              <a:ext uri="{FF2B5EF4-FFF2-40B4-BE49-F238E27FC236}">
                <a16:creationId xmlns:a16="http://schemas.microsoft.com/office/drawing/2014/main" id="{A4F093EB-4E8D-4E1E-8A18-24BE1C686D8C}"/>
              </a:ext>
            </a:extLst>
          </p:cNvPr>
          <p:cNvSpPr/>
          <p:nvPr/>
        </p:nvSpPr>
        <p:spPr>
          <a:xfrm>
            <a:off x="2736719" y="2021840"/>
            <a:ext cx="45719" cy="45719"/>
          </a:xfrm>
          <a:prstGeom prst="heart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하트 12">
            <a:extLst>
              <a:ext uri="{FF2B5EF4-FFF2-40B4-BE49-F238E27FC236}">
                <a16:creationId xmlns:a16="http://schemas.microsoft.com/office/drawing/2014/main" id="{C63A85F8-7528-4AD9-AFA5-3BFD2BFECEBC}"/>
              </a:ext>
            </a:extLst>
          </p:cNvPr>
          <p:cNvSpPr/>
          <p:nvPr/>
        </p:nvSpPr>
        <p:spPr>
          <a:xfrm>
            <a:off x="2486432" y="6341326"/>
            <a:ext cx="127456" cy="116840"/>
          </a:xfrm>
          <a:prstGeom prst="heart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하트 13">
            <a:extLst>
              <a:ext uri="{FF2B5EF4-FFF2-40B4-BE49-F238E27FC236}">
                <a16:creationId xmlns:a16="http://schemas.microsoft.com/office/drawing/2014/main" id="{726A36A4-2232-4CD8-BA35-7BC85BA74919}"/>
              </a:ext>
            </a:extLst>
          </p:cNvPr>
          <p:cNvSpPr/>
          <p:nvPr/>
        </p:nvSpPr>
        <p:spPr>
          <a:xfrm>
            <a:off x="271236" y="4753394"/>
            <a:ext cx="94524" cy="84252"/>
          </a:xfrm>
          <a:prstGeom prst="heart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하트 14">
            <a:extLst>
              <a:ext uri="{FF2B5EF4-FFF2-40B4-BE49-F238E27FC236}">
                <a16:creationId xmlns:a16="http://schemas.microsoft.com/office/drawing/2014/main" id="{2FEC552B-E04B-4731-B66C-013B052F2831}"/>
              </a:ext>
            </a:extLst>
          </p:cNvPr>
          <p:cNvSpPr/>
          <p:nvPr/>
        </p:nvSpPr>
        <p:spPr>
          <a:xfrm>
            <a:off x="1294138" y="1544320"/>
            <a:ext cx="82271" cy="71535"/>
          </a:xfrm>
          <a:prstGeom prst="heart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하트 15">
            <a:extLst>
              <a:ext uri="{FF2B5EF4-FFF2-40B4-BE49-F238E27FC236}">
                <a16:creationId xmlns:a16="http://schemas.microsoft.com/office/drawing/2014/main" id="{096F5067-E278-4FCB-908E-52A69392339A}"/>
              </a:ext>
            </a:extLst>
          </p:cNvPr>
          <p:cNvSpPr/>
          <p:nvPr/>
        </p:nvSpPr>
        <p:spPr>
          <a:xfrm>
            <a:off x="365760" y="3279140"/>
            <a:ext cx="63016" cy="47690"/>
          </a:xfrm>
          <a:prstGeom prst="heart">
            <a:avLst/>
          </a:prstGeom>
          <a:solidFill>
            <a:srgbClr val="FFFF00"/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E74A54B-0332-418E-B111-A02CC863A50D}"/>
              </a:ext>
            </a:extLst>
          </p:cNvPr>
          <p:cNvSpPr/>
          <p:nvPr/>
        </p:nvSpPr>
        <p:spPr>
          <a:xfrm>
            <a:off x="2676363" y="2925197"/>
            <a:ext cx="8668073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o-KR" altLang="en-US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잠들지 않는 별들이 시가 될 것이다</a:t>
            </a:r>
            <a:r>
              <a:rPr lang="en-US" altLang="ko-KR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.</a:t>
            </a:r>
            <a:endParaRPr lang="en-US" altLang="ko-KR" sz="40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79FD1706-361F-4945-AF46-53CEC8F5479F}"/>
              </a:ext>
            </a:extLst>
          </p:cNvPr>
          <p:cNvSpPr/>
          <p:nvPr/>
        </p:nvSpPr>
        <p:spPr>
          <a:xfrm flipV="1">
            <a:off x="2829700" y="3697619"/>
            <a:ext cx="8113556" cy="95654"/>
          </a:xfrm>
          <a:prstGeom prst="roundRect">
            <a:avLst>
              <a:gd name="adj" fmla="val 0"/>
            </a:avLst>
          </a:prstGeom>
          <a:solidFill>
            <a:schemeClr val="bg1"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mc:AlternateContent xmlns:mc="http://schemas.openxmlformats.org/markup-compatibility/2006">
        <mc:Choice xmlns:pslz="http://schemas.microsoft.com/office/powerpoint/2016/slidezoom" Requires="pslz">
          <p:graphicFrame>
            <p:nvGraphicFramePr>
              <p:cNvPr id="29" name="슬라이드 확대/축소 28">
                <a:extLst>
                  <a:ext uri="{FF2B5EF4-FFF2-40B4-BE49-F238E27FC236}">
                    <a16:creationId xmlns:a16="http://schemas.microsoft.com/office/drawing/2014/main" id="{6B857D0E-724C-42A1-A54A-FD86DAF8926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93127277"/>
                  </p:ext>
                </p:extLst>
              </p:nvPr>
            </p:nvGraphicFramePr>
            <p:xfrm>
              <a:off x="2876962" y="6124992"/>
              <a:ext cx="1174044" cy="733008"/>
            </p:xfrm>
            <a:graphic>
              <a:graphicData uri="http://schemas.microsoft.com/office/powerpoint/2016/slidezoom">
                <pslz:sldZm>
                  <pslz:sldZmObj sldId="258" cId="3837745745">
                    <pslz:zmPr id="{97D27774-C570-4C4F-94F8-282CF48C5023}" returnToParent="0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174044" cy="733008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9" name="슬라이드 확대/축소 2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6B857D0E-724C-42A1-A54A-FD86DAF8926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876962" y="6124992"/>
                <a:ext cx="1174044" cy="733008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Requires="pslz">
          <p:graphicFrame>
            <p:nvGraphicFramePr>
              <p:cNvPr id="30" name="슬라이드 확대/축소 29">
                <a:extLst>
                  <a:ext uri="{FF2B5EF4-FFF2-40B4-BE49-F238E27FC236}">
                    <a16:creationId xmlns:a16="http://schemas.microsoft.com/office/drawing/2014/main" id="{7B80958A-0EE2-43C3-ABD3-4EB900FE95F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84928253"/>
                  </p:ext>
                </p:extLst>
              </p:nvPr>
            </p:nvGraphicFramePr>
            <p:xfrm>
              <a:off x="4384721" y="6124992"/>
              <a:ext cx="1174044" cy="733008"/>
            </p:xfrm>
            <a:graphic>
              <a:graphicData uri="http://schemas.microsoft.com/office/powerpoint/2016/slidezoom">
                <pslz:sldZm>
                  <pslz:sldZmObj sldId="261" cId="3868428473">
                    <pslz:zmPr id="{96FF5EA0-D0FC-49AD-909C-83A7C1E57C2C}" returnToParent="0" transitionDur="1000">
                      <p166:blipFill xmlns:p166="http://schemas.microsoft.com/office/powerpoint/2016/6/main">
                        <a:blip r:embed="rId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174044" cy="733008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30" name="슬라이드 확대/축소 29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7B80958A-0EE2-43C3-ABD3-4EB900FE95F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84721" y="6124992"/>
                <a:ext cx="1174044" cy="733008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Requires="pslz">
          <p:graphicFrame>
            <p:nvGraphicFramePr>
              <p:cNvPr id="31" name="슬라이드 확대/축소 30">
                <a:extLst>
                  <a:ext uri="{FF2B5EF4-FFF2-40B4-BE49-F238E27FC236}">
                    <a16:creationId xmlns:a16="http://schemas.microsoft.com/office/drawing/2014/main" id="{7544CB51-F050-4CE3-8733-922C9FEF36E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37708794"/>
                  </p:ext>
                </p:extLst>
              </p:nvPr>
            </p:nvGraphicFramePr>
            <p:xfrm>
              <a:off x="5892480" y="6124992"/>
              <a:ext cx="1174044" cy="733008"/>
            </p:xfrm>
            <a:graphic>
              <a:graphicData uri="http://schemas.microsoft.com/office/powerpoint/2016/slidezoom">
                <pslz:sldZm>
                  <pslz:sldZmObj sldId="262" cId="570632114">
                    <pslz:zmPr id="{471F99B1-0FA7-4B18-9D27-71895C5C24D4}" returnToParent="0" transitionDur="1000">
                      <p166:blipFill xmlns:p166="http://schemas.microsoft.com/office/powerpoint/2016/6/main">
                        <a:blip r:embed="rId6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174044" cy="733008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31" name="슬라이드 확대/축소 30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id="{7544CB51-F050-4CE3-8733-922C9FEF36E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892480" y="6124992"/>
                <a:ext cx="1174044" cy="733008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Requires="pslz">
          <p:graphicFrame>
            <p:nvGraphicFramePr>
              <p:cNvPr id="32" name="슬라이드 확대/축소 31">
                <a:extLst>
                  <a:ext uri="{FF2B5EF4-FFF2-40B4-BE49-F238E27FC236}">
                    <a16:creationId xmlns:a16="http://schemas.microsoft.com/office/drawing/2014/main" id="{7944AA0A-50AE-4EA9-B430-EB9EDDCA602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03289890"/>
                  </p:ext>
                </p:extLst>
              </p:nvPr>
            </p:nvGraphicFramePr>
            <p:xfrm>
              <a:off x="7400238" y="6124992"/>
              <a:ext cx="1174044" cy="733008"/>
            </p:xfrm>
            <a:graphic>
              <a:graphicData uri="http://schemas.microsoft.com/office/powerpoint/2016/slidezoom">
                <pslz:sldZm>
                  <pslz:sldZmObj sldId="263" cId="3454069016">
                    <pslz:zmPr id="{3D5F5921-1FB6-407C-968D-A615764CDB63}" returnToParent="0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174044" cy="733008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32" name="슬라이드 확대/축소 31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7944AA0A-50AE-4EA9-B430-EB9EDDCA602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400238" y="6124992"/>
                <a:ext cx="1174044" cy="733008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Requires="pslz">
          <p:graphicFrame>
            <p:nvGraphicFramePr>
              <p:cNvPr id="33" name="슬라이드 확대/축소 32">
                <a:extLst>
                  <a:ext uri="{FF2B5EF4-FFF2-40B4-BE49-F238E27FC236}">
                    <a16:creationId xmlns:a16="http://schemas.microsoft.com/office/drawing/2014/main" id="{60332021-0819-48D8-BAD7-35A23278A88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13076791"/>
                  </p:ext>
                </p:extLst>
              </p:nvPr>
            </p:nvGraphicFramePr>
            <p:xfrm>
              <a:off x="8907996" y="6124992"/>
              <a:ext cx="1174044" cy="733008"/>
            </p:xfrm>
            <a:graphic>
              <a:graphicData uri="http://schemas.microsoft.com/office/powerpoint/2016/slidezoom">
                <pslz:sldZm>
                  <pslz:sldZmObj sldId="264" cId="1944656636">
                    <pslz:zmPr id="{9B81938E-BFA2-4075-9D68-31781A6A1D0D}" returnToParent="0" transitionDur="1000">
                      <p166:blipFill xmlns:p166="http://schemas.microsoft.com/office/powerpoint/2016/6/main">
                        <a:blip r:embed="rId10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174044" cy="733008"/>
                        </a:xfrm>
                        <a:prstGeom prst="rect">
                          <a:avLst/>
                        </a:prstGeom>
                        <a:ln w="3175">
                          <a:solidFill>
                            <a:prstClr val="ltGray"/>
                          </a:solidFill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33" name="슬라이드 확대/축소 32">
                <a:hlinkClick r:id="rId11" action="ppaction://hlinksldjump"/>
                <a:extLst>
                  <a:ext uri="{FF2B5EF4-FFF2-40B4-BE49-F238E27FC236}">
                    <a16:creationId xmlns:a16="http://schemas.microsoft.com/office/drawing/2014/main" id="{60332021-0819-48D8-BAD7-35A23278A88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907996" y="6124992"/>
                <a:ext cx="1174044" cy="733008"/>
              </a:xfrm>
              <a:prstGeom prst="rect">
                <a:avLst/>
              </a:prstGeom>
              <a:ln w="3175">
                <a:solidFill>
                  <a:prstClr val="ltGray"/>
                </a:solidFill>
              </a:ln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44656636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 advClick="0" advTm="80">
        <p159:morph option="byObject"/>
      </p:transition>
    </mc:Choice>
    <mc:Fallback>
      <p:transition spd="slow" advClick="0" advTm="80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28</Words>
  <Application>Microsoft Office PowerPoint</Application>
  <PresentationFormat>와이드스크린</PresentationFormat>
  <Paragraphs>4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9" baseType="lpstr"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hyeran kim</dc:creator>
  <cp:lastModifiedBy>hyeran kim</cp:lastModifiedBy>
  <cp:revision>7</cp:revision>
  <dcterms:created xsi:type="dcterms:W3CDTF">2021-02-19T01:36:59Z</dcterms:created>
  <dcterms:modified xsi:type="dcterms:W3CDTF">2021-02-19T02:33:05Z</dcterms:modified>
</cp:coreProperties>
</file>