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030FC01-1BB7-4863-B1AE-913EC4D10B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F2F0848-9994-45FD-B114-2EA32AE989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F4F614F-2522-440C-A949-CCF6F71D6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8017-2AA7-47C3-8682-43CBFF44DC7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A22334E-3D61-470B-BE6D-0E28DCF92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C0598BD-CC49-4438-95FD-A6F5EB287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F7EF8-A6AC-45D3-9562-55DF2275CB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0196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3BA7D46-9305-4578-9E31-956AEC5BC9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C486FE3E-3A94-4000-A14F-9B773BB066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5DE5ABD-9073-4FA3-9784-1439B45413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8017-2AA7-47C3-8682-43CBFF44DC7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F234A6C-83C7-4B24-897D-DBE6A43D5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8270D7C-AE5D-4A96-99ED-629804B30D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F7EF8-A6AC-45D3-9562-55DF2275CB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2670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7CE877A6-4094-48E4-AD6B-D7AB19BBB1C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5AF39FA-F760-4714-A5FD-DF3EC39ACE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8FB19E2-8DFB-4416-9976-608A64A5D1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8017-2AA7-47C3-8682-43CBFF44DC7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5085511-726B-405A-A90C-792E93282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68FDFE0-AA80-46EC-862A-E8A654BC8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F7EF8-A6AC-45D3-9562-55DF2275CB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08830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EC34FA1-5AB8-48F7-93C9-A0CC2AF2AF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AFA8D149-B773-4A16-8316-C6C68BB32B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31D8201-7F9B-4D76-9139-50BEA8629B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8017-2AA7-47C3-8682-43CBFF44DC7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A3726FD-C3FC-49A1-AAB9-41F580A11C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CF1556D-9528-4D5B-98B8-D31A4331C5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F7EF8-A6AC-45D3-9562-55DF2275CB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5673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1D30DF-E315-4594-8692-42ACEE5A8C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521E503-9214-45C6-9DB2-AE0F1723ED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11BC38-1FB2-4EEF-97BC-765BADB3A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8017-2AA7-47C3-8682-43CBFF44DC7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5EA0C53-E738-411D-A5DD-DFE8A15CB2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2C84E52-DF4A-4B86-855F-C6E371090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F7EF8-A6AC-45D3-9562-55DF2275CB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4192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99BEFDC-77B5-46C4-AC62-5912106EC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17B791B-CC99-48FA-B29E-47395213F1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5852B3E-CB15-4447-8923-BD2A0326F4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A0B8378-D63D-4904-8CA1-292EC7397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8017-2AA7-47C3-8682-43CBFF44DC7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7E8F933-3253-41A1-AF12-97CCB50EF3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6E7C393-A4B3-48FC-ADBC-E3222DF4F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F7EF8-A6AC-45D3-9562-55DF2275CB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045580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6599D28-3C18-47A3-8462-2C667079C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FE27AC5-016B-418A-8651-CA838E456A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2EF4746-D8CD-46FE-A88D-783936E8D3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BF8B89D-56FC-437E-BDE4-9847CB9869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008A3756-176D-479F-B335-65C70447C2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AD92C75-16F1-43D6-951B-D941D624D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8017-2AA7-47C3-8682-43CBFF44DC7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04C4F32-31C3-46AC-95C4-D9F89B550E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3417D60-38CA-4938-8DD2-677C8B9EE9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F7EF8-A6AC-45D3-9562-55DF2275CB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78509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30E9C61-6B3D-4008-8CBB-B705734CBF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DFEF1F03-3240-4A50-91D5-008386F00E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8017-2AA7-47C3-8682-43CBFF44DC7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BD2504F-91CF-4671-8455-B825E115C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3B97EE9-CB12-4F02-B345-8BEC58C6E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F7EF8-A6AC-45D3-9562-55DF2275CB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5567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EF4982A-753E-497B-AA4E-6F27C0872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8017-2AA7-47C3-8682-43CBFF44DC7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8D1C68D7-6CBD-4EB0-9310-E511D7DFD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006B2EA-F634-4783-B26F-EADAA92DB3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F7EF8-A6AC-45D3-9562-55DF2275CB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6460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A7EF988-218E-4F9F-BFF5-29F9659A32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6AC2AD9-DFCB-479D-A9BD-A6B88D7243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AC5C43E-8127-4AC2-902A-BCDD545BEB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99BDDF0-C0E7-4BF8-BE1B-0A101E027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8017-2AA7-47C3-8682-43CBFF44DC7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BDEEFF1-0994-4406-B2E7-AFCEB0079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FDC4A8F-1BA3-43EF-95FA-547706B9F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F7EF8-A6AC-45D3-9562-55DF2275CB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7059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D3A897D-42C2-4FCE-90F8-F16A00B49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99E2B23-3529-4E0E-96C7-B40957C763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1D28766-D563-4D33-B0D6-AB75240D0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FA87B0E-5B73-4DE7-B869-961767283E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68017-2AA7-47C3-8682-43CBFF44DC7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5B567A7-9E31-435A-BE47-9C5EC574D0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DBFDBCA-95B8-411A-8F1F-22650FA9C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3F7EF8-A6AC-45D3-9562-55DF2275CB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49283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C88E4D54-9DD1-43BE-86C0-35EC27BED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7EE7E52-E0D2-427D-BCD3-0D79D8905C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C91B227-D2C1-46BD-8130-0A068A5CD6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A68017-2AA7-47C3-8682-43CBFF44DC70}" type="datetimeFigureOut">
              <a:rPr lang="ko-KR" altLang="en-US" smtClean="0"/>
              <a:t>2020-11-11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F8D9FEA-6A3A-495E-9702-724687BD21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8FC9FE6-DE6C-439C-8B45-E7F586F1BC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F7EF8-A6AC-45D3-9562-55DF2275CB8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0008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U-3utGUODu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온라인 미디어 11" title="[10월 29일] 두산 vs KIA 경기 하이라이트 | 프로 야구 2020 KIA Tigers vs Doosan Bears Highlights">
            <a:hlinkClick r:id="" action="ppaction://media"/>
            <a:extLst>
              <a:ext uri="{FF2B5EF4-FFF2-40B4-BE49-F238E27FC236}">
                <a16:creationId xmlns:a16="http://schemas.microsoft.com/office/drawing/2014/main" id="{438C71A1-0B15-49C4-96BE-D54016BAA7DD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810000" y="2143125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4359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와이드스크린</PresentationFormat>
  <Paragraphs>0</Paragraphs>
  <Slides>1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kwonos@hanbit.co.kr</dc:creator>
  <cp:lastModifiedBy>kwonos@hanbit.co.kr</cp:lastModifiedBy>
  <cp:revision>2</cp:revision>
  <dcterms:created xsi:type="dcterms:W3CDTF">2020-11-10T23:17:29Z</dcterms:created>
  <dcterms:modified xsi:type="dcterms:W3CDTF">2020-11-10T23:29:12Z</dcterms:modified>
</cp:coreProperties>
</file>