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3" r:id="rId1"/>
  </p:sldMasterIdLst>
  <p:sldIdLst>
    <p:sldId id="256" r:id="rId2"/>
    <p:sldId id="257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0D68C-8A38-4209-9064-58E0F5D41E50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9586E-7E0B-42A3-9BDC-6340C1C95895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3182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0D68C-8A38-4209-9064-58E0F5D41E50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9586E-7E0B-42A3-9BDC-6340C1C958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1399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0D68C-8A38-4209-9064-58E0F5D41E50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9586E-7E0B-42A3-9BDC-6340C1C958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3490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0D68C-8A38-4209-9064-58E0F5D41E50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9586E-7E0B-42A3-9BDC-6340C1C958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821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0D68C-8A38-4209-9064-58E0F5D41E50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9586E-7E0B-42A3-9BDC-6340C1C95895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1388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59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0D68C-8A38-4209-9064-58E0F5D41E50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9586E-7E0B-42A3-9BDC-6340C1C958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914452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>
                    <a:lumMod val="9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>
                    <a:lumMod val="9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0D68C-8A38-4209-9064-58E0F5D41E50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9586E-7E0B-42A3-9BDC-6340C1C958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286149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0D68C-8A38-4209-9064-58E0F5D41E50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9586E-7E0B-42A3-9BDC-6340C1C958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494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0D68C-8A38-4209-9064-58E0F5D41E50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9586E-7E0B-42A3-9BDC-6340C1C958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65051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4050791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F1B0D68C-8A38-4209-9064-58E0F5D41E50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6C9586E-7E0B-42A3-9BDC-6340C1C958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5859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chemeClr val="tx1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1">
              <a:lumMod val="50000"/>
              <a:lumOff val="5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1B0D68C-8A38-4209-9064-58E0F5D41E50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6C9586E-7E0B-42A3-9BDC-6340C1C958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0932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F1B0D68C-8A38-4209-9064-58E0F5D41E50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A6C9586E-7E0B-42A3-9BDC-6340C1C95895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31910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3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3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E7A439-D090-4B6C-B587-A8655E2884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6800" y="482727"/>
            <a:ext cx="10058400" cy="3566160"/>
          </a:xfrm>
        </p:spPr>
        <p:txBody>
          <a:bodyPr>
            <a:normAutofit/>
          </a:bodyPr>
          <a:lstStyle/>
          <a:p>
            <a:r>
              <a:rPr lang="ko-KR" altLang="en-US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세계의 음악가</a:t>
            </a:r>
          </a:p>
        </p:txBody>
      </p:sp>
    </p:spTree>
    <p:extLst>
      <p:ext uri="{BB962C8B-B14F-4D97-AF65-F5344CB8AC3E}">
        <p14:creationId xmlns:p14="http://schemas.microsoft.com/office/powerpoint/2010/main" val="20550486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09CD1A1-2CDE-49CA-9FC8-FC2DD617B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볼프강 </a:t>
            </a:r>
            <a:r>
              <a:rPr lang="ko-KR" altLang="en-US" dirty="0" err="1"/>
              <a:t>아마데우스</a:t>
            </a:r>
            <a:r>
              <a:rPr lang="ko-KR" altLang="en-US" dirty="0"/>
              <a:t> 모차르트</a:t>
            </a:r>
            <a:br>
              <a:rPr lang="en-US" altLang="ko-KR" dirty="0"/>
            </a:br>
            <a:r>
              <a:rPr lang="en-US" altLang="ko-KR" dirty="0"/>
              <a:t>(Wolfgang Amadeus Mozart)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67CFCDB-E1DB-4FA0-8B8D-48AD8015F95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ko-KR" altLang="en-US" sz="2800" dirty="0"/>
              <a:t>주요 </a:t>
            </a:r>
            <a:r>
              <a:rPr lang="ko-KR" altLang="en-US" sz="2800" dirty="0" err="1"/>
              <a:t>대표곡</a:t>
            </a:r>
            <a:endParaRPr lang="en-US" altLang="ko-KR" sz="2800" dirty="0"/>
          </a:p>
          <a:p>
            <a:pPr lvl="1">
              <a:lnSpc>
                <a:spcPct val="150000"/>
              </a:lnSpc>
            </a:pPr>
            <a:r>
              <a:rPr lang="ko-KR" altLang="en-US" sz="2400" dirty="0"/>
              <a:t>피가로의 결혼</a:t>
            </a:r>
            <a:endParaRPr lang="en-US" altLang="ko-KR" sz="2400" dirty="0"/>
          </a:p>
          <a:p>
            <a:pPr lvl="1">
              <a:lnSpc>
                <a:spcPct val="150000"/>
              </a:lnSpc>
            </a:pPr>
            <a:r>
              <a:rPr lang="ko-KR" altLang="en-US" sz="2400" dirty="0" err="1"/>
              <a:t>작은별</a:t>
            </a:r>
            <a:r>
              <a:rPr lang="ko-KR" altLang="en-US" sz="2400" dirty="0"/>
              <a:t> 변주곡</a:t>
            </a:r>
            <a:endParaRPr lang="en-US" altLang="ko-KR" sz="2400" dirty="0"/>
          </a:p>
          <a:p>
            <a:pPr lvl="1">
              <a:lnSpc>
                <a:spcPct val="150000"/>
              </a:lnSpc>
            </a:pPr>
            <a:r>
              <a:rPr lang="ko-KR" altLang="en-US" sz="2400" dirty="0"/>
              <a:t>돈 </a:t>
            </a:r>
            <a:r>
              <a:rPr lang="ko-KR" altLang="en-US" sz="2400" dirty="0" err="1"/>
              <a:t>지오바니</a:t>
            </a:r>
            <a:endParaRPr lang="en-US" altLang="ko-KR" sz="2400" dirty="0"/>
          </a:p>
          <a:p>
            <a:pPr lvl="1">
              <a:lnSpc>
                <a:spcPct val="150000"/>
              </a:lnSpc>
            </a:pPr>
            <a:r>
              <a:rPr lang="ko-KR" altLang="en-US" sz="2400" dirty="0" err="1"/>
              <a:t>마슬피리</a:t>
            </a:r>
            <a:endParaRPr lang="en-US" altLang="ko-KR" sz="2400" dirty="0"/>
          </a:p>
          <a:p>
            <a:pPr lvl="1">
              <a:lnSpc>
                <a:spcPct val="150000"/>
              </a:lnSpc>
            </a:pPr>
            <a:r>
              <a:rPr lang="ko-KR" altLang="en-US" sz="2400" dirty="0" err="1"/>
              <a:t>레퀴엠</a:t>
            </a:r>
            <a:r>
              <a:rPr lang="ko-KR" altLang="en-US" sz="2400" dirty="0"/>
              <a:t> </a:t>
            </a:r>
            <a:r>
              <a:rPr lang="en-US" altLang="ko-KR" sz="2400" dirty="0"/>
              <a:t>d</a:t>
            </a:r>
            <a:r>
              <a:rPr lang="ko-KR" altLang="en-US" sz="2400" dirty="0"/>
              <a:t>단조</a:t>
            </a: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FA005EA9-3BD7-422F-83C1-703BEF30AE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041155"/>
            <a:ext cx="2809875" cy="357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037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09CD1A1-2CDE-49CA-9FC8-FC2DD617B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쇼팽</a:t>
            </a:r>
            <a:br>
              <a:rPr lang="en-US" altLang="ko-KR" dirty="0"/>
            </a:br>
            <a:r>
              <a:rPr lang="en-US" altLang="ko-KR" dirty="0"/>
              <a:t>(Fryderyk Franciszek Chopin)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67CFCDB-E1DB-4FA0-8B8D-48AD8015F95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ko-KR" altLang="en-US" sz="2800" dirty="0"/>
              <a:t>주요 </a:t>
            </a:r>
            <a:r>
              <a:rPr lang="ko-KR" altLang="en-US" sz="2800" dirty="0" err="1"/>
              <a:t>대표곡</a:t>
            </a:r>
            <a:endParaRPr lang="en-US" altLang="ko-KR" sz="2800" dirty="0"/>
          </a:p>
          <a:p>
            <a:pPr lvl="1">
              <a:lnSpc>
                <a:spcPct val="150000"/>
              </a:lnSpc>
            </a:pPr>
            <a:r>
              <a:rPr lang="ko-KR" altLang="en-US" sz="2400" dirty="0"/>
              <a:t>즉흥곡 제</a:t>
            </a:r>
            <a:r>
              <a:rPr lang="en-US" altLang="ko-KR" sz="2400" dirty="0"/>
              <a:t>1</a:t>
            </a:r>
            <a:r>
              <a:rPr lang="ko-KR" altLang="en-US" sz="2400" dirty="0"/>
              <a:t>번</a:t>
            </a:r>
            <a:r>
              <a:rPr lang="en-US" altLang="ko-KR" sz="2400" dirty="0"/>
              <a:t>~</a:t>
            </a:r>
            <a:r>
              <a:rPr lang="ko-KR" altLang="en-US" sz="2400" dirty="0"/>
              <a:t>제</a:t>
            </a:r>
            <a:r>
              <a:rPr lang="en-US" altLang="ko-KR" sz="2400" dirty="0"/>
              <a:t>4</a:t>
            </a:r>
            <a:r>
              <a:rPr lang="ko-KR" altLang="en-US" sz="2400" dirty="0"/>
              <a:t>번</a:t>
            </a:r>
            <a:endParaRPr lang="en-US" altLang="ko-KR" sz="2400" dirty="0"/>
          </a:p>
          <a:p>
            <a:pPr lvl="1">
              <a:lnSpc>
                <a:spcPct val="150000"/>
              </a:lnSpc>
            </a:pPr>
            <a:r>
              <a:rPr lang="ko-KR" altLang="en-US" sz="2400" dirty="0" err="1"/>
              <a:t>마주르카</a:t>
            </a:r>
            <a:r>
              <a:rPr lang="ko-KR" altLang="en-US" sz="2400" dirty="0"/>
              <a:t> 제</a:t>
            </a:r>
            <a:r>
              <a:rPr lang="en-US" altLang="ko-KR" sz="2400" dirty="0"/>
              <a:t>1</a:t>
            </a:r>
            <a:r>
              <a:rPr lang="ko-KR" altLang="en-US" sz="2400" dirty="0"/>
              <a:t>번</a:t>
            </a:r>
            <a:r>
              <a:rPr lang="en-US" altLang="ko-KR" sz="2400" dirty="0"/>
              <a:t>~51</a:t>
            </a:r>
            <a:r>
              <a:rPr lang="ko-KR" altLang="en-US" sz="2400" dirty="0"/>
              <a:t>번</a:t>
            </a:r>
            <a:endParaRPr lang="en-US" altLang="ko-KR" sz="2400" dirty="0"/>
          </a:p>
          <a:p>
            <a:pPr lvl="1">
              <a:lnSpc>
                <a:spcPct val="150000"/>
              </a:lnSpc>
            </a:pPr>
            <a:r>
              <a:rPr lang="ko-KR" altLang="en-US" sz="2400" dirty="0" err="1"/>
              <a:t>녹턴</a:t>
            </a:r>
            <a:r>
              <a:rPr lang="ko-KR" altLang="en-US" sz="2400" dirty="0"/>
              <a:t> 제</a:t>
            </a:r>
            <a:r>
              <a:rPr lang="en-US" altLang="ko-KR" sz="2400" dirty="0"/>
              <a:t>1</a:t>
            </a:r>
            <a:r>
              <a:rPr lang="ko-KR" altLang="en-US" sz="2400" dirty="0"/>
              <a:t>번</a:t>
            </a:r>
            <a:r>
              <a:rPr lang="en-US" altLang="ko-KR" sz="2400" dirty="0"/>
              <a:t>~20</a:t>
            </a:r>
            <a:r>
              <a:rPr lang="ko-KR" altLang="en-US" sz="2400" dirty="0"/>
              <a:t>번</a:t>
            </a:r>
            <a:endParaRPr lang="en-US" altLang="ko-KR" sz="2400" dirty="0"/>
          </a:p>
          <a:p>
            <a:pPr lvl="1">
              <a:lnSpc>
                <a:spcPct val="150000"/>
              </a:lnSpc>
            </a:pPr>
            <a:r>
              <a:rPr lang="ko-KR" altLang="en-US" sz="2400" dirty="0" err="1"/>
              <a:t>폴로네이즈</a:t>
            </a:r>
            <a:r>
              <a:rPr lang="ko-KR" altLang="en-US" sz="2400" dirty="0"/>
              <a:t> 제</a:t>
            </a:r>
            <a:r>
              <a:rPr lang="en-US" altLang="ko-KR" sz="2400" dirty="0"/>
              <a:t>1</a:t>
            </a:r>
            <a:r>
              <a:rPr lang="ko-KR" altLang="en-US" sz="2400" dirty="0"/>
              <a:t>번</a:t>
            </a:r>
            <a:r>
              <a:rPr lang="en-US" altLang="ko-KR" sz="2400" dirty="0"/>
              <a:t>~</a:t>
            </a:r>
            <a:r>
              <a:rPr lang="ko-KR" altLang="en-US" sz="2400" dirty="0"/>
              <a:t>제</a:t>
            </a:r>
            <a:r>
              <a:rPr lang="en-US" altLang="ko-KR" sz="2400" dirty="0"/>
              <a:t>7</a:t>
            </a:r>
            <a:r>
              <a:rPr lang="ko-KR" altLang="en-US" sz="2400" dirty="0"/>
              <a:t>번</a:t>
            </a:r>
            <a:endParaRPr lang="en-US" altLang="ko-KR" sz="2400" dirty="0"/>
          </a:p>
          <a:p>
            <a:pPr lvl="1">
              <a:lnSpc>
                <a:spcPct val="150000"/>
              </a:lnSpc>
            </a:pPr>
            <a:r>
              <a:rPr lang="ko-KR" altLang="en-US" sz="2400" dirty="0"/>
              <a:t>왈츠 제</a:t>
            </a:r>
            <a:r>
              <a:rPr lang="en-US" altLang="ko-KR" sz="2400" dirty="0"/>
              <a:t>1</a:t>
            </a:r>
            <a:r>
              <a:rPr lang="ko-KR" altLang="en-US" sz="2400" dirty="0"/>
              <a:t>번</a:t>
            </a:r>
            <a:r>
              <a:rPr lang="en-US" altLang="ko-KR" sz="2400" dirty="0"/>
              <a:t>~</a:t>
            </a:r>
            <a:r>
              <a:rPr lang="ko-KR" altLang="en-US" sz="2400" dirty="0"/>
              <a:t>제</a:t>
            </a:r>
            <a:r>
              <a:rPr lang="en-US" altLang="ko-KR" sz="2400" dirty="0"/>
              <a:t>14</a:t>
            </a:r>
            <a:r>
              <a:rPr lang="ko-KR" altLang="en-US" sz="2400" dirty="0"/>
              <a:t>번</a:t>
            </a:r>
            <a:endParaRPr lang="en-US" altLang="ko-KR" sz="2400" dirty="0"/>
          </a:p>
          <a:p>
            <a:pPr lvl="1">
              <a:lnSpc>
                <a:spcPct val="150000"/>
              </a:lnSpc>
            </a:pPr>
            <a:r>
              <a:rPr lang="ko-KR" altLang="en-US" sz="2400" dirty="0"/>
              <a:t>환상곡 </a:t>
            </a:r>
            <a:r>
              <a:rPr lang="en-US" altLang="ko-KR" sz="2400" dirty="0"/>
              <a:t>f</a:t>
            </a:r>
            <a:r>
              <a:rPr lang="ko-KR" altLang="en-US" sz="2400" dirty="0"/>
              <a:t>단조 </a:t>
            </a:r>
            <a:r>
              <a:rPr lang="en-US" altLang="ko-KR" sz="2400" dirty="0"/>
              <a:t>Op.49</a:t>
            </a:r>
            <a:endParaRPr lang="ko-KR" altLang="en-US" sz="2400" dirty="0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8829B233-D27C-4470-ACFC-7EEDD7B3D2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1199274"/>
              </p:ext>
            </p:extLst>
          </p:nvPr>
        </p:nvGraphicFramePr>
        <p:xfrm>
          <a:off x="5313541" y="1846368"/>
          <a:ext cx="1686845" cy="4022725"/>
        </p:xfrm>
        <a:graphic>
          <a:graphicData uri="http://schemas.openxmlformats.org/drawingml/2006/table">
            <a:tbl>
              <a:tblPr/>
              <a:tblGrid>
                <a:gridCol w="1686845">
                  <a:extLst>
                    <a:ext uri="{9D8B030D-6E8A-4147-A177-3AD203B41FA5}">
                      <a16:colId xmlns:a16="http://schemas.microsoft.com/office/drawing/2014/main" val="4257965345"/>
                    </a:ext>
                  </a:extLst>
                </a:gridCol>
              </a:tblGrid>
              <a:tr h="4022725">
                <a:tc>
                  <a:txBody>
                    <a:bodyPr/>
                    <a:lstStyle/>
                    <a:p>
                      <a:pPr fontAlgn="t" latinLnBrk="1"/>
                      <a:endParaRPr lang="ko-KR" altLang="en-US" sz="1100" dirty="0">
                        <a:solidFill>
                          <a:srgbClr val="333333"/>
                        </a:solidFill>
                        <a:effectLst/>
                      </a:endParaRPr>
                    </a:p>
                  </a:txBody>
                  <a:tcPr marL="80326" marR="57835" marT="16065" marB="16065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3274052"/>
                  </a:ext>
                </a:extLst>
              </a:tr>
            </a:tbl>
          </a:graphicData>
        </a:graphic>
      </p:graphicFrame>
      <p:pic>
        <p:nvPicPr>
          <p:cNvPr id="9" name="그림 8">
            <a:extLst>
              <a:ext uri="{FF2B5EF4-FFF2-40B4-BE49-F238E27FC236}">
                <a16:creationId xmlns:a16="http://schemas.microsoft.com/office/drawing/2014/main" id="{BB5B76D2-07A5-4DD8-BA4F-3CBF05B8A0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2496" y="2530195"/>
            <a:ext cx="2101958" cy="2654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5577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09CD1A1-2CDE-49CA-9FC8-FC2DD617B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b="1" dirty="0"/>
              <a:t>요한 </a:t>
            </a:r>
            <a:r>
              <a:rPr lang="ko-KR" altLang="en-US" b="1" dirty="0" err="1"/>
              <a:t>세바스티안</a:t>
            </a:r>
            <a:r>
              <a:rPr lang="ko-KR" altLang="en-US" b="1" dirty="0"/>
              <a:t> 바흐</a:t>
            </a:r>
            <a:br>
              <a:rPr lang="ko-KR" altLang="en-US" b="1" dirty="0"/>
            </a:br>
            <a:r>
              <a:rPr lang="en-US" altLang="ko-KR" dirty="0"/>
              <a:t>(Johann Sebastian Bach)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67CFCDB-E1DB-4FA0-8B8D-48AD8015F95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ko-KR" altLang="en-US" sz="2800" dirty="0"/>
              <a:t>주요 </a:t>
            </a:r>
            <a:r>
              <a:rPr lang="ko-KR" altLang="en-US" sz="2800" dirty="0" err="1"/>
              <a:t>대표곡</a:t>
            </a:r>
            <a:endParaRPr lang="en-US" altLang="ko-KR" sz="2800" dirty="0"/>
          </a:p>
          <a:p>
            <a:pPr lvl="1">
              <a:lnSpc>
                <a:spcPct val="150000"/>
              </a:lnSpc>
            </a:pPr>
            <a:r>
              <a:rPr lang="ko-KR" altLang="en-US" sz="2400" dirty="0"/>
              <a:t>이탈리아 협주곡</a:t>
            </a:r>
            <a:endParaRPr lang="en-US" altLang="ko-KR" sz="2400" dirty="0"/>
          </a:p>
          <a:p>
            <a:pPr lvl="1">
              <a:lnSpc>
                <a:spcPct val="150000"/>
              </a:lnSpc>
            </a:pPr>
            <a:r>
              <a:rPr lang="ko-KR" altLang="en-US" sz="2400" dirty="0"/>
              <a:t>토카타와 푸가 </a:t>
            </a:r>
            <a:r>
              <a:rPr lang="en-US" altLang="ko-KR" sz="2400" dirty="0"/>
              <a:t>d</a:t>
            </a:r>
            <a:r>
              <a:rPr lang="ko-KR" altLang="en-US" sz="2400" dirty="0"/>
              <a:t>단조</a:t>
            </a:r>
            <a:endParaRPr lang="en-US" altLang="ko-KR" sz="2400" dirty="0"/>
          </a:p>
          <a:p>
            <a:pPr lvl="1">
              <a:lnSpc>
                <a:spcPct val="150000"/>
              </a:lnSpc>
            </a:pPr>
            <a:r>
              <a:rPr lang="en-US" altLang="ko-KR" sz="2400" dirty="0"/>
              <a:t>G</a:t>
            </a:r>
            <a:r>
              <a:rPr lang="ko-KR" altLang="en-US" sz="2400" dirty="0"/>
              <a:t>선상의 아리아</a:t>
            </a:r>
            <a:endParaRPr lang="en-US" altLang="ko-KR" sz="2400" dirty="0"/>
          </a:p>
          <a:p>
            <a:pPr lvl="1">
              <a:lnSpc>
                <a:spcPct val="150000"/>
              </a:lnSpc>
            </a:pPr>
            <a:r>
              <a:rPr lang="ko-KR" altLang="en-US" sz="2400" dirty="0"/>
              <a:t>칸타타 제</a:t>
            </a:r>
            <a:r>
              <a:rPr lang="en-US" altLang="ko-KR" sz="2400" dirty="0"/>
              <a:t>4</a:t>
            </a:r>
            <a:r>
              <a:rPr lang="ko-KR" altLang="en-US" sz="2400" dirty="0"/>
              <a:t>번</a:t>
            </a:r>
            <a:r>
              <a:rPr lang="en-US" altLang="ko-KR" sz="2400" dirty="0"/>
              <a:t>, </a:t>
            </a:r>
            <a:r>
              <a:rPr lang="ko-KR" altLang="en-US" sz="2400" dirty="0"/>
              <a:t>제</a:t>
            </a:r>
            <a:r>
              <a:rPr lang="en-US" altLang="ko-KR" sz="2400" dirty="0"/>
              <a:t>6</a:t>
            </a:r>
            <a:r>
              <a:rPr lang="ko-KR" altLang="en-US" sz="2400" dirty="0"/>
              <a:t>번</a:t>
            </a:r>
            <a:r>
              <a:rPr lang="en-US" altLang="ko-KR" sz="2400" dirty="0"/>
              <a:t>, </a:t>
            </a:r>
            <a:r>
              <a:rPr lang="ko-KR" altLang="en-US" sz="2400" dirty="0"/>
              <a:t>제</a:t>
            </a:r>
            <a:r>
              <a:rPr lang="en-US" altLang="ko-KR" sz="2400" dirty="0"/>
              <a:t>56</a:t>
            </a:r>
            <a:r>
              <a:rPr lang="ko-KR" altLang="en-US" sz="2400" dirty="0"/>
              <a:t>번</a:t>
            </a:r>
            <a:r>
              <a:rPr lang="en-US" altLang="ko-KR" sz="2400" dirty="0"/>
              <a:t>, </a:t>
            </a:r>
            <a:r>
              <a:rPr lang="ko-KR" altLang="en-US" sz="2400" dirty="0"/>
              <a:t>제</a:t>
            </a:r>
            <a:r>
              <a:rPr lang="en-US" altLang="ko-KR" sz="2400" dirty="0"/>
              <a:t>80</a:t>
            </a:r>
            <a:r>
              <a:rPr lang="ko-KR" altLang="en-US" sz="2400" dirty="0"/>
              <a:t>번</a:t>
            </a:r>
            <a:r>
              <a:rPr lang="en-US" altLang="ko-KR" sz="2400" dirty="0"/>
              <a:t>, </a:t>
            </a:r>
            <a:r>
              <a:rPr lang="ko-KR" altLang="en-US" sz="2400" dirty="0"/>
              <a:t>제</a:t>
            </a:r>
            <a:r>
              <a:rPr lang="en-US" altLang="ko-KR" sz="2400" dirty="0"/>
              <a:t>140</a:t>
            </a:r>
            <a:r>
              <a:rPr lang="ko-KR" altLang="en-US" sz="2400" dirty="0"/>
              <a:t>번</a:t>
            </a:r>
            <a:r>
              <a:rPr lang="en-US" altLang="ko-KR" sz="2400" dirty="0"/>
              <a:t>, </a:t>
            </a:r>
            <a:r>
              <a:rPr lang="ko-KR" altLang="en-US" sz="2400" dirty="0"/>
              <a:t>제</a:t>
            </a:r>
            <a:r>
              <a:rPr lang="en-US" altLang="ko-KR" sz="2400" dirty="0"/>
              <a:t>211</a:t>
            </a:r>
            <a:r>
              <a:rPr lang="ko-KR" altLang="en-US" sz="2400" dirty="0"/>
              <a:t>번</a:t>
            </a:r>
            <a:r>
              <a:rPr lang="en-US" altLang="ko-KR" sz="2400" dirty="0"/>
              <a:t>, </a:t>
            </a:r>
            <a:r>
              <a:rPr lang="ko-KR" altLang="en-US" sz="2400" dirty="0"/>
              <a:t>제</a:t>
            </a:r>
            <a:r>
              <a:rPr lang="en-US" altLang="ko-KR" sz="2400" dirty="0"/>
              <a:t>212</a:t>
            </a:r>
            <a:r>
              <a:rPr lang="ko-KR" altLang="en-US" sz="2400" dirty="0"/>
              <a:t>번</a:t>
            </a:r>
          </a:p>
        </p:txBody>
      </p:sp>
      <p:pic>
        <p:nvPicPr>
          <p:cNvPr id="7" name="내용 개체 틀 6">
            <a:extLst>
              <a:ext uri="{FF2B5EF4-FFF2-40B4-BE49-F238E27FC236}">
                <a16:creationId xmlns:a16="http://schemas.microsoft.com/office/drawing/2014/main" id="{765AFFF8-F76D-4294-B831-24C2804FF00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797767" y="2352631"/>
            <a:ext cx="2451133" cy="3264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83555"/>
      </p:ext>
    </p:extLst>
  </p:cSld>
  <p:clrMapOvr>
    <a:masterClrMapping/>
  </p:clrMapOvr>
</p:sld>
</file>

<file path=ppt/theme/theme1.xml><?xml version="1.0" encoding="utf-8"?>
<a:theme xmlns:a="http://schemas.openxmlformats.org/drawingml/2006/main" name="추억">
  <a:themeElements>
    <a:clrScheme name="추억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E3DA18C2-75F1-4980-A5F0-165F6F71DE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27</TotalTime>
  <Words>128</Words>
  <Application>Microsoft Office PowerPoint</Application>
  <PresentationFormat>와이드스크린</PresentationFormat>
  <Paragraphs>22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0" baseType="lpstr">
      <vt:lpstr>맑은 고딕</vt:lpstr>
      <vt:lpstr>Arial</vt:lpstr>
      <vt:lpstr>Calibri</vt:lpstr>
      <vt:lpstr>Calibri Light</vt:lpstr>
      <vt:lpstr>Wingdings</vt:lpstr>
      <vt:lpstr>추억</vt:lpstr>
      <vt:lpstr>세계의 음악가</vt:lpstr>
      <vt:lpstr>볼프강 아마데우스 모차르트 (Wolfgang Amadeus Mozart)</vt:lpstr>
      <vt:lpstr>쇼팽 (Fryderyk Franciszek Chopin)</vt:lpstr>
      <vt:lpstr>요한 세바스티안 바흐 (Johann Sebastian Bach)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화면전환과                     애니메이션</dc:title>
  <dc:creator>hyeran kim</dc:creator>
  <cp:lastModifiedBy>hyeran kim</cp:lastModifiedBy>
  <cp:revision>4</cp:revision>
  <dcterms:created xsi:type="dcterms:W3CDTF">2021-02-18T23:53:41Z</dcterms:created>
  <dcterms:modified xsi:type="dcterms:W3CDTF">2021-02-19T00:21:02Z</dcterms:modified>
</cp:coreProperties>
</file>