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9" r:id="rId1"/>
  </p:sldMasterIdLst>
  <p:notesMasterIdLst>
    <p:notesMasterId r:id="rId5"/>
  </p:notesMasterIdLst>
  <p:sldIdLst>
    <p:sldId id="421" r:id="rId2"/>
    <p:sldId id="422" r:id="rId3"/>
    <p:sldId id="423" r:id="rId4"/>
  </p:sldIdLst>
  <p:sldSz cx="9144000" cy="6858000" type="screen4x3"/>
  <p:notesSz cx="6858000" cy="9144000"/>
  <p:embeddedFontLst>
    <p:embeddedFont>
      <p:font typeface="맑은 고딕" pitchFamily="50" charset="-127"/>
      <p:regular r:id="rId6"/>
      <p:bold r:id="rId7"/>
    </p:embeddedFont>
    <p:embeddedFont>
      <p:font typeface="Tahoma" pitchFamily="34" charset="0"/>
      <p:regular r:id="rId8"/>
      <p:bold r:id="rId9"/>
    </p:embeddedFont>
    <p:embeddedFont>
      <p:font typeface="휴먼새내기체" pitchFamily="18" charset="-127"/>
      <p:regular r:id="rId1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AACF"/>
    <a:srgbClr val="B7F1FF"/>
    <a:srgbClr val="66FFCC"/>
    <a:srgbClr val="FF505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56" autoAdjust="0"/>
    <p:restoredTop sz="94660"/>
  </p:normalViewPr>
  <p:slideViewPr>
    <p:cSldViewPr>
      <p:cViewPr>
        <p:scale>
          <a:sx n="93" d="100"/>
          <a:sy n="93" d="100"/>
        </p:scale>
        <p:origin x="-1482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5A664-83DE-44ED-898A-E0371B62F460}" type="datetimeFigureOut">
              <a:rPr lang="ko-KR" altLang="en-US" smtClean="0"/>
              <a:pPr/>
              <a:t>2017-05-17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1B83D-C6D9-4D13-AE2E-6C59A97858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2430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81B83D-C6D9-4D13-AE2E-6C59A978585E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99582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및 내용">
    <p:bg>
      <p:bgPr>
        <a:solidFill>
          <a:srgbClr val="A6A6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175643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95819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0599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80254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40124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69827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796656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789E4D64-F0E4-4185-BA02-C44378AFC6C0}" type="datetimeFigureOut">
              <a:rPr lang="ko-KR" altLang="en-US" smtClean="0">
                <a:solidFill>
                  <a:srgbClr val="000000"/>
                </a:solidFill>
              </a:rPr>
              <a:pPr/>
              <a:t>2017-05-17</a:t>
            </a:fld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A3FFCF-76D7-4036-B877-96043F5C12A9}" type="slidenum">
              <a:rPr lang="ko-KR" alt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02446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2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71475"/>
            <a:ext cx="7772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</p:spTree>
    <p:extLst>
      <p:ext uri="{BB962C8B-B14F-4D97-AF65-F5344CB8AC3E}">
        <p14:creationId xmlns="" xmlns:p14="http://schemas.microsoft.com/office/powerpoint/2010/main" val="232540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9pPr>
    </p:titleStyle>
    <p:bodyStyle>
      <a:lvl1pPr marL="185738" indent="-185738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2000">
          <a:solidFill>
            <a:srgbClr val="0099CC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569913" indent="-193675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–"/>
        <a:tabLst>
          <a:tab pos="185738" algn="l"/>
          <a:tab pos="384175" algn="l"/>
          <a:tab pos="1050925" algn="l"/>
        </a:tabLst>
        <a:defRPr kumimoji="1" sz="16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760413" indent="93663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138238" indent="-93663" algn="l" defTabSz="804863" rtl="0" eaLnBrk="0" fontAlgn="base" latinLnBrk="1" hangingPunct="0">
        <a:spcBef>
          <a:spcPct val="20000"/>
        </a:spcBef>
        <a:spcAft>
          <a:spcPct val="0"/>
        </a:spcAft>
        <a:buChar char="–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1423988" indent="-95250" algn="l" defTabSz="804863" rtl="0" eaLnBrk="0" fontAlgn="base" latinLnBrk="1" hangingPunct="0">
        <a:spcBef>
          <a:spcPct val="20000"/>
        </a:spcBef>
        <a:spcAft>
          <a:spcPct val="0"/>
        </a:spcAft>
        <a:buChar char="»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18811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6pPr>
      <a:lvl7pPr marL="23383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7pPr>
      <a:lvl8pPr marL="27955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8pPr>
      <a:lvl9pPr marL="32527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3" y="1340768"/>
          <a:ext cx="8208913" cy="520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1530"/>
                <a:gridCol w="2409798"/>
                <a:gridCol w="2462940"/>
                <a:gridCol w="2334645"/>
              </a:tblGrid>
              <a:tr h="3149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구분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5608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인물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이름</a:t>
                      </a:r>
                      <a:r>
                        <a:rPr lang="en-US" altLang="ko-KR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(</a:t>
                      </a:r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나이</a:t>
                      </a:r>
                      <a:r>
                        <a:rPr lang="en-US" altLang="ko-KR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)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49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직업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55016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상황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5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5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TextBox 22"/>
          <p:cNvSpPr txBox="1">
            <a:spLocks noChangeArrowheads="1"/>
          </p:cNvSpPr>
          <p:nvPr/>
        </p:nvSpPr>
        <p:spPr bwMode="auto">
          <a:xfrm>
            <a:off x="354350" y="559024"/>
            <a:ext cx="3661878" cy="494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l" latinLnBrk="0">
              <a:defRPr/>
            </a:pPr>
            <a:r>
              <a:rPr lang="ko-KR" altLang="en-US" sz="2600" b="0" spc="-300" dirty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rPr>
              <a:t>시나리오 상황 및 등장인물</a:t>
            </a:r>
          </a:p>
        </p:txBody>
      </p:sp>
      <p:sp>
        <p:nvSpPr>
          <p:cNvPr id="7" name="직사각형 14"/>
          <p:cNvSpPr/>
          <p:nvPr/>
        </p:nvSpPr>
        <p:spPr>
          <a:xfrm>
            <a:off x="2103180" y="1814002"/>
            <a:ext cx="1152128" cy="1388700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800" dirty="0" smtClean="0">
                <a:solidFill>
                  <a:schemeClr val="bg1">
                    <a:lumMod val="85000"/>
                  </a:schemeClr>
                </a:solidFill>
                <a:latin typeface="맑은 고딕" pitchFamily="50" charset="-127"/>
                <a:ea typeface="맑은 고딕" pitchFamily="50" charset="-127"/>
              </a:rPr>
              <a:t>User</a:t>
            </a:r>
          </a:p>
        </p:txBody>
      </p:sp>
      <p:sp>
        <p:nvSpPr>
          <p:cNvPr id="10" name="직사각형 14"/>
          <p:cNvSpPr/>
          <p:nvPr/>
        </p:nvSpPr>
        <p:spPr>
          <a:xfrm>
            <a:off x="4548518" y="1814002"/>
            <a:ext cx="1152128" cy="1388700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800" dirty="0" smtClean="0">
                <a:solidFill>
                  <a:schemeClr val="bg1">
                    <a:lumMod val="85000"/>
                  </a:schemeClr>
                </a:solidFill>
                <a:latin typeface="맑은 고딕" pitchFamily="50" charset="-127"/>
                <a:ea typeface="맑은 고딕" pitchFamily="50" charset="-127"/>
              </a:rPr>
              <a:t>User</a:t>
            </a:r>
          </a:p>
        </p:txBody>
      </p:sp>
      <p:sp>
        <p:nvSpPr>
          <p:cNvPr id="11" name="직사각형 14"/>
          <p:cNvSpPr/>
          <p:nvPr/>
        </p:nvSpPr>
        <p:spPr>
          <a:xfrm>
            <a:off x="6948264" y="1814002"/>
            <a:ext cx="1152128" cy="1388700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800" dirty="0" smtClean="0">
                <a:solidFill>
                  <a:schemeClr val="bg1">
                    <a:lumMod val="85000"/>
                  </a:schemeClr>
                </a:solidFill>
                <a:latin typeface="맑은 고딕" pitchFamily="50" charset="-127"/>
                <a:ea typeface="맑은 고딕" pitchFamily="50" charset="-127"/>
              </a:rPr>
              <a:t>User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67547" y="2133560"/>
          <a:ext cx="8280919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7632"/>
                <a:gridCol w="1748669"/>
                <a:gridCol w="3600400"/>
                <a:gridCol w="1944218"/>
              </a:tblGrid>
              <a:tr h="2395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사용환경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이미지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서비스</a:t>
                      </a:r>
                      <a:r>
                        <a:rPr lang="en-US" altLang="ko-KR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0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기능</a:t>
                      </a:r>
                      <a:endParaRPr lang="ko-KR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413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[# 01]</a:t>
                      </a:r>
                    </a:p>
                    <a:p>
                      <a:pPr algn="ctr" latinLnBrk="1"/>
                      <a:endParaRPr lang="ko-KR" altLang="en-US" sz="10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1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[# 02]</a:t>
                      </a:r>
                      <a:endParaRPr lang="ko-KR" altLang="en-US" sz="1000" b="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1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[# 03]</a:t>
                      </a:r>
                      <a:endParaRPr lang="ko-KR" altLang="en-US" sz="1000" b="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직사각형 14"/>
          <p:cNvSpPr/>
          <p:nvPr/>
        </p:nvSpPr>
        <p:spPr>
          <a:xfrm>
            <a:off x="467546" y="627694"/>
            <a:ext cx="1027417" cy="1238383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800" dirty="0" smtClean="0">
                <a:solidFill>
                  <a:schemeClr val="bg1">
                    <a:lumMod val="85000"/>
                  </a:schemeClr>
                </a:solidFill>
                <a:latin typeface="맑은 고딕" pitchFamily="50" charset="-127"/>
                <a:ea typeface="맑은 고딕" pitchFamily="50" charset="-127"/>
              </a:rPr>
              <a:t>User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3644434" y="1274199"/>
            <a:ext cx="5078326" cy="581774"/>
            <a:chOff x="2267744" y="1430360"/>
            <a:chExt cx="6264696" cy="581774"/>
          </a:xfrm>
        </p:grpSpPr>
        <p:cxnSp>
          <p:nvCxnSpPr>
            <p:cNvPr id="7" name="Straight Connector 6"/>
            <p:cNvCxnSpPr/>
            <p:nvPr/>
          </p:nvCxnSpPr>
          <p:spPr bwMode="auto">
            <a:xfrm>
              <a:off x="2267744" y="1430360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 bwMode="auto">
            <a:xfrm>
              <a:off x="2267744" y="1623791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>
              <a:off x="2267744" y="1817222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>
              <a:off x="2267744" y="2012134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1677070" y="1275971"/>
            <a:ext cx="1413674" cy="581774"/>
            <a:chOff x="2267744" y="1430360"/>
            <a:chExt cx="6264696" cy="581774"/>
          </a:xfrm>
        </p:grpSpPr>
        <p:cxnSp>
          <p:nvCxnSpPr>
            <p:cNvPr id="12" name="Straight Connector 11"/>
            <p:cNvCxnSpPr/>
            <p:nvPr/>
          </p:nvCxnSpPr>
          <p:spPr bwMode="auto">
            <a:xfrm>
              <a:off x="2267744" y="1430360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2267744" y="1623791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2267744" y="1817222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>
              <a:off x="2267744" y="2012134"/>
              <a:ext cx="6264696" cy="0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6" name="TextBox 15"/>
          <p:cNvSpPr txBox="1"/>
          <p:nvPr/>
        </p:nvSpPr>
        <p:spPr bwMode="auto">
          <a:xfrm>
            <a:off x="1578576" y="1032803"/>
            <a:ext cx="886580" cy="279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rtlCol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ko-KR" altLang="en-US" sz="1000" b="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사용자 정보</a:t>
            </a:r>
            <a:endParaRPr lang="ko-KR" altLang="en-US" sz="1000" b="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TextBox 16"/>
          <p:cNvSpPr txBox="1"/>
          <p:nvPr/>
        </p:nvSpPr>
        <p:spPr bwMode="auto">
          <a:xfrm>
            <a:off x="3542158" y="1032803"/>
            <a:ext cx="886580" cy="260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0000" tIns="46800" rIns="90000" bIns="46800" rtlCol="0">
            <a:spAutoFit/>
          </a:bodyPr>
          <a:lstStyle/>
          <a:p>
            <a:pPr lvl="0" algn="just">
              <a:lnSpc>
                <a:spcPct val="120000"/>
              </a:lnSpc>
            </a:pPr>
            <a:r>
              <a:rPr lang="ko-KR" altLang="en-US" sz="1000" b="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개략적 묘사</a:t>
            </a:r>
            <a:endParaRPr lang="ko-KR" altLang="en-US" sz="1000" b="0" dirty="0">
              <a:solidFill>
                <a:schemeClr val="bg1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29" name="Group 28"/>
          <p:cNvGrpSpPr/>
          <p:nvPr/>
        </p:nvGrpSpPr>
        <p:grpSpPr>
          <a:xfrm>
            <a:off x="1447586" y="2382592"/>
            <a:ext cx="1756678" cy="1305917"/>
            <a:chOff x="1447586" y="2382592"/>
            <a:chExt cx="1756678" cy="1305917"/>
          </a:xfrm>
        </p:grpSpPr>
        <p:cxnSp>
          <p:nvCxnSpPr>
            <p:cNvPr id="20" name="Straight Connector 19"/>
            <p:cNvCxnSpPr/>
            <p:nvPr/>
          </p:nvCxnSpPr>
          <p:spPr bwMode="auto">
            <a:xfrm>
              <a:off x="1457888" y="2382592"/>
              <a:ext cx="1746376" cy="1305917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Connector 25"/>
            <p:cNvCxnSpPr/>
            <p:nvPr/>
          </p:nvCxnSpPr>
          <p:spPr bwMode="auto">
            <a:xfrm flipH="1">
              <a:off x="1447586" y="2385167"/>
              <a:ext cx="1756678" cy="1303342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0" name="Group 29"/>
          <p:cNvGrpSpPr/>
          <p:nvPr/>
        </p:nvGrpSpPr>
        <p:grpSpPr>
          <a:xfrm>
            <a:off x="1447586" y="3697042"/>
            <a:ext cx="1756678" cy="1305917"/>
            <a:chOff x="1447586" y="2382592"/>
            <a:chExt cx="1756678" cy="1305917"/>
          </a:xfrm>
        </p:grpSpPr>
        <p:cxnSp>
          <p:nvCxnSpPr>
            <p:cNvPr id="31" name="Straight Connector 30"/>
            <p:cNvCxnSpPr/>
            <p:nvPr/>
          </p:nvCxnSpPr>
          <p:spPr bwMode="auto">
            <a:xfrm>
              <a:off x="1457888" y="2382592"/>
              <a:ext cx="1746376" cy="1305917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Straight Connector 31"/>
            <p:cNvCxnSpPr/>
            <p:nvPr/>
          </p:nvCxnSpPr>
          <p:spPr bwMode="auto">
            <a:xfrm flipH="1">
              <a:off x="1447586" y="2385167"/>
              <a:ext cx="1756678" cy="1303342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3" name="Group 32"/>
          <p:cNvGrpSpPr/>
          <p:nvPr/>
        </p:nvGrpSpPr>
        <p:grpSpPr>
          <a:xfrm>
            <a:off x="1447586" y="5001967"/>
            <a:ext cx="1756678" cy="1305917"/>
            <a:chOff x="1447586" y="2382592"/>
            <a:chExt cx="1756678" cy="1305917"/>
          </a:xfrm>
        </p:grpSpPr>
        <p:cxnSp>
          <p:nvCxnSpPr>
            <p:cNvPr id="34" name="Straight Connector 33"/>
            <p:cNvCxnSpPr/>
            <p:nvPr/>
          </p:nvCxnSpPr>
          <p:spPr bwMode="auto">
            <a:xfrm>
              <a:off x="1457888" y="2382592"/>
              <a:ext cx="1746376" cy="1305917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Straight Connector 34"/>
            <p:cNvCxnSpPr/>
            <p:nvPr/>
          </p:nvCxnSpPr>
          <p:spPr bwMode="auto">
            <a:xfrm flipH="1">
              <a:off x="1447586" y="2385167"/>
              <a:ext cx="1756678" cy="1303342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547" y="750912"/>
          <a:ext cx="8280919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87632"/>
                <a:gridCol w="1748669"/>
                <a:gridCol w="3600400"/>
                <a:gridCol w="1944218"/>
              </a:tblGrid>
              <a:tr h="23953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사용환경</a:t>
                      </a:r>
                      <a:endParaRPr lang="ko-KR" altLang="en-US" sz="10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이미지</a:t>
                      </a:r>
                      <a:endParaRPr lang="ko-KR" altLang="en-US" sz="10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내용</a:t>
                      </a:r>
                      <a:endParaRPr lang="ko-KR" altLang="en-US" sz="10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서비스</a:t>
                      </a:r>
                      <a:r>
                        <a:rPr lang="en-US" altLang="ko-KR" sz="1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/</a:t>
                      </a:r>
                      <a:r>
                        <a:rPr lang="ko-KR" altLang="en-US" sz="1000" b="0" dirty="0" smtClean="0">
                          <a:solidFill>
                            <a:schemeClr val="bg1">
                              <a:lumMod val="50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기능</a:t>
                      </a:r>
                      <a:endParaRPr lang="ko-KR" altLang="en-US" sz="1000" b="0" dirty="0">
                        <a:solidFill>
                          <a:schemeClr val="bg1">
                            <a:lumMod val="50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4131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[# 04]</a:t>
                      </a:r>
                    </a:p>
                    <a:p>
                      <a:pPr algn="ctr" latinLnBrk="1"/>
                      <a:endParaRPr lang="ko-KR" altLang="en-US" sz="1000" b="0" dirty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1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[# 05]</a:t>
                      </a:r>
                      <a:endParaRPr lang="ko-KR" altLang="en-US" sz="1000" b="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1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[# 06]</a:t>
                      </a:r>
                      <a:endParaRPr lang="ko-KR" altLang="en-US" sz="1000" b="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14131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[# 07]</a:t>
                      </a:r>
                      <a:endParaRPr lang="ko-KR" altLang="en-US" sz="1000" b="0" dirty="0" smtClean="0">
                        <a:solidFill>
                          <a:schemeClr val="bg1">
                            <a:lumMod val="75000"/>
                          </a:schemeClr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en-US" altLang="ko-KR" sz="100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1447586" y="2315917"/>
            <a:ext cx="1756678" cy="1305917"/>
            <a:chOff x="1447586" y="2382592"/>
            <a:chExt cx="1756678" cy="1305917"/>
          </a:xfrm>
        </p:grpSpPr>
        <p:cxnSp>
          <p:nvCxnSpPr>
            <p:cNvPr id="8" name="Straight Connector 7"/>
            <p:cNvCxnSpPr/>
            <p:nvPr/>
          </p:nvCxnSpPr>
          <p:spPr bwMode="auto">
            <a:xfrm>
              <a:off x="1457888" y="2382592"/>
              <a:ext cx="1746376" cy="1305917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H="1">
              <a:off x="1447586" y="2385167"/>
              <a:ext cx="1756678" cy="1303342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" name="Group 9"/>
          <p:cNvGrpSpPr/>
          <p:nvPr/>
        </p:nvGrpSpPr>
        <p:grpSpPr>
          <a:xfrm>
            <a:off x="1447586" y="1001467"/>
            <a:ext cx="1756678" cy="1305917"/>
            <a:chOff x="1447586" y="2382592"/>
            <a:chExt cx="1756678" cy="1305917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1457888" y="2382592"/>
              <a:ext cx="1746376" cy="1305917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H="1">
              <a:off x="1447586" y="2385167"/>
              <a:ext cx="1756678" cy="1303342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3" name="Group 12"/>
          <p:cNvGrpSpPr/>
          <p:nvPr/>
        </p:nvGrpSpPr>
        <p:grpSpPr>
          <a:xfrm>
            <a:off x="1447586" y="3617791"/>
            <a:ext cx="1756678" cy="1305917"/>
            <a:chOff x="1447586" y="2382592"/>
            <a:chExt cx="1756678" cy="1305917"/>
          </a:xfrm>
        </p:grpSpPr>
        <p:cxnSp>
          <p:nvCxnSpPr>
            <p:cNvPr id="14" name="Straight Connector 13"/>
            <p:cNvCxnSpPr/>
            <p:nvPr/>
          </p:nvCxnSpPr>
          <p:spPr bwMode="auto">
            <a:xfrm>
              <a:off x="1457888" y="2382592"/>
              <a:ext cx="1746376" cy="1305917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 flipH="1">
              <a:off x="1447586" y="2385167"/>
              <a:ext cx="1756678" cy="1303342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6" name="Group 15"/>
          <p:cNvGrpSpPr/>
          <p:nvPr/>
        </p:nvGrpSpPr>
        <p:grpSpPr>
          <a:xfrm>
            <a:off x="1447586" y="4932638"/>
            <a:ext cx="1756678" cy="1305917"/>
            <a:chOff x="1447586" y="2382592"/>
            <a:chExt cx="1756678" cy="1305917"/>
          </a:xfrm>
        </p:grpSpPr>
        <p:cxnSp>
          <p:nvCxnSpPr>
            <p:cNvPr id="17" name="Straight Connector 16"/>
            <p:cNvCxnSpPr/>
            <p:nvPr/>
          </p:nvCxnSpPr>
          <p:spPr bwMode="auto">
            <a:xfrm>
              <a:off x="1457888" y="2382592"/>
              <a:ext cx="1746376" cy="1305917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 flipH="1">
              <a:off x="1447586" y="2385167"/>
              <a:ext cx="1756678" cy="1303342"/>
            </a:xfrm>
            <a:prstGeom prst="line">
              <a:avLst/>
            </a:prstGeom>
            <a:solidFill>
              <a:schemeClr val="bg1"/>
            </a:solidFill>
            <a:ln w="127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name="1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Tahoma"/>
        <a:ea typeface="휴먼새내기체"/>
        <a:cs typeface=""/>
      </a:majorFont>
      <a:minorFont>
        <a:latin typeface="Tahoma"/>
        <a:ea typeface="휴먼새내기체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bg1">
              <a:lumMod val="75000"/>
            </a:schemeClr>
          </a:solidFill>
        </a:ln>
      </a:spPr>
      <a:bodyPr wrap="none" rtlCol="0" anchor="ctr">
        <a:noAutofit/>
      </a:bodyPr>
      <a:lstStyle>
        <a:defPPr algn="ctr">
          <a:defRPr sz="2100" spc="-170" smtClean="0">
            <a:solidFill>
              <a:schemeClr val="bg1"/>
            </a:solidFill>
            <a:latin typeface="맑은 고딕" pitchFamily="50" charset="-127"/>
            <a:ea typeface="맑은 고딕" pitchFamily="50" charset="-127"/>
          </a:defRPr>
        </a:defPPr>
      </a:lstStyle>
    </a:spDef>
    <a:lnDef>
      <a:spPr bwMode="auto">
        <a:solidFill>
          <a:schemeClr val="bg1"/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wrap="none" lIns="90000" tIns="46800" rIns="90000" bIns="46800" rtlCol="0">
        <a:spAutoFit/>
      </a:bodyPr>
      <a:lstStyle>
        <a:defPPr latinLnBrk="0">
          <a:defRPr sz="2200" dirty="0" smtClean="0">
            <a:solidFill>
              <a:srgbClr val="FF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tx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2912</TotalTime>
  <Words>54</Words>
  <Application>Microsoft Office PowerPoint</Application>
  <PresentationFormat>On-screen Show (4:3)</PresentationFormat>
  <Paragraphs>81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굴림</vt:lpstr>
      <vt:lpstr>Arial</vt:lpstr>
      <vt:lpstr>맑은 고딕</vt:lpstr>
      <vt:lpstr>Wingdings</vt:lpstr>
      <vt:lpstr>Tahoma</vt:lpstr>
      <vt:lpstr>휴먼새내기체</vt:lpstr>
      <vt:lpstr>1_기본 디자인</vt:lpstr>
      <vt:lpstr>Slide 1</vt:lpstr>
      <vt:lpstr>Slide 2</vt:lpstr>
      <vt:lpstr>Slide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sh.heo</dc:creator>
  <cp:lastModifiedBy>sean</cp:lastModifiedBy>
  <cp:revision>181</cp:revision>
  <dcterms:created xsi:type="dcterms:W3CDTF">2014-08-25T10:58:00Z</dcterms:created>
  <dcterms:modified xsi:type="dcterms:W3CDTF">2017-05-17T02:46:00Z</dcterms:modified>
</cp:coreProperties>
</file>