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22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AA1C8-609E-4F27-88D2-04DE35DE8331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072D6-3A4C-4D45-9968-B5337BB165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AA1C8-609E-4F27-88D2-04DE35DE8331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072D6-3A4C-4D45-9968-B5337BB165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AA1C8-609E-4F27-88D2-04DE35DE8331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072D6-3A4C-4D45-9968-B5337BB165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AA1C8-609E-4F27-88D2-04DE35DE8331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072D6-3A4C-4D45-9968-B5337BB165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AA1C8-609E-4F27-88D2-04DE35DE8331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072D6-3A4C-4D45-9968-B5337BB165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AA1C8-609E-4F27-88D2-04DE35DE8331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072D6-3A4C-4D45-9968-B5337BB165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AA1C8-609E-4F27-88D2-04DE35DE8331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072D6-3A4C-4D45-9968-B5337BB165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AA1C8-609E-4F27-88D2-04DE35DE8331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072D6-3A4C-4D45-9968-B5337BB165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AA1C8-609E-4F27-88D2-04DE35DE8331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072D6-3A4C-4D45-9968-B5337BB165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AA1C8-609E-4F27-88D2-04DE35DE8331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072D6-3A4C-4D45-9968-B5337BB165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AA1C8-609E-4F27-88D2-04DE35DE8331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072D6-3A4C-4D45-9968-B5337BB165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AA1C8-609E-4F27-88D2-04DE35DE8331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A072D6-3A4C-4D45-9968-B5337BB1656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3"/>
          <p:cNvSpPr/>
          <p:nvPr/>
        </p:nvSpPr>
        <p:spPr>
          <a:xfrm>
            <a:off x="416496" y="428604"/>
            <a:ext cx="1472594" cy="192882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ko-KR" altLang="en-US" sz="2100" spc="-17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2173252" y="714356"/>
            <a:ext cx="2837424" cy="833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rtlCol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ko-KR" altLang="en-US" sz="1000" b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나이 </a:t>
            </a:r>
            <a:r>
              <a:rPr lang="en-US" altLang="ko-KR" sz="1000" b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</a:t>
            </a:r>
          </a:p>
          <a:p>
            <a:pPr lvl="0" algn="just">
              <a:lnSpc>
                <a:spcPct val="120000"/>
              </a:lnSpc>
            </a:pPr>
            <a:r>
              <a:rPr lang="ko-KR" altLang="en-US" sz="1000" b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성별 </a:t>
            </a:r>
            <a:r>
              <a:rPr lang="en-US" altLang="ko-KR" sz="1000" b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endParaRPr lang="en-US" altLang="ko-KR" sz="1000" b="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lvl="0" algn="just">
              <a:lnSpc>
                <a:spcPct val="120000"/>
              </a:lnSpc>
            </a:pPr>
            <a:r>
              <a:rPr lang="ko-KR" altLang="en-US" sz="1000" b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직업 </a:t>
            </a:r>
            <a:r>
              <a:rPr lang="en-US" altLang="ko-KR" sz="1000" b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 </a:t>
            </a:r>
          </a:p>
          <a:p>
            <a:pPr lvl="0" algn="just">
              <a:lnSpc>
                <a:spcPct val="120000"/>
              </a:lnSpc>
            </a:pPr>
            <a:r>
              <a:rPr lang="ko-KR" altLang="en-US" sz="1000" b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수입 </a:t>
            </a:r>
            <a:r>
              <a:rPr lang="en-US" altLang="ko-KR" sz="1000" b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:</a:t>
            </a:r>
            <a:endParaRPr lang="ko-KR" altLang="en-US" sz="1000" b="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4796362" y="428604"/>
            <a:ext cx="4000527" cy="263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rtlCol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en-US" altLang="ko-KR" sz="1000" b="0" dirty="0" smtClean="0">
                <a:solidFill>
                  <a:srgbClr val="000000"/>
                </a:solidFill>
                <a:latin typeface="나눔명조" pitchFamily="18" charset="-127"/>
                <a:ea typeface="나눔명조" pitchFamily="18" charset="-127"/>
              </a:rPr>
              <a:t>“”</a:t>
            </a:r>
            <a:endParaRPr lang="ko-KR" altLang="en-US" sz="1000" b="0" dirty="0">
              <a:solidFill>
                <a:srgbClr val="000000"/>
              </a:solidFill>
              <a:latin typeface="나눔명조" pitchFamily="18" charset="-127"/>
              <a:ea typeface="나눔명조" pitchFamily="18" charset="-127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2173252" y="1990497"/>
            <a:ext cx="2623110" cy="260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rtlCol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ko-KR" altLang="en-US" sz="10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태도</a:t>
            </a:r>
            <a:endParaRPr lang="en-US" altLang="ko-KR" sz="10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22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922905"/>
              </p:ext>
            </p:extLst>
          </p:nvPr>
        </p:nvGraphicFramePr>
        <p:xfrm>
          <a:off x="2296032" y="3643314"/>
          <a:ext cx="6429420" cy="28225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7930"/>
                <a:gridCol w="1886895"/>
                <a:gridCol w="1560035"/>
                <a:gridCol w="1724560"/>
              </a:tblGrid>
              <a:tr h="142876"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ko-KR" altLang="en-US" sz="1000" b="1" spc="-8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동기</a:t>
                      </a:r>
                      <a:endParaRPr lang="en-US" altLang="ko-KR" sz="1000" b="1" spc="-80" dirty="0" smtClean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spc="-8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시나리오</a:t>
                      </a:r>
                      <a:endParaRPr lang="en-US" altLang="ko-KR" sz="1000" b="1" spc="-80" dirty="0" smtClean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spc="-8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기능</a:t>
                      </a:r>
                      <a:r>
                        <a:rPr lang="en-US" altLang="ko-KR" sz="1000" b="1" spc="-8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/</a:t>
                      </a:r>
                      <a:r>
                        <a:rPr lang="ko-KR" altLang="en-US" sz="1000" b="1" spc="-80" dirty="0" err="1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콘텐츠</a:t>
                      </a:r>
                      <a:endParaRPr lang="en-US" altLang="ko-KR" sz="1000" b="1" spc="-80" dirty="0" smtClean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ko-KR" altLang="en-US" sz="1000" b="1" spc="-80" dirty="0" smtClean="0">
                          <a:solidFill>
                            <a:schemeClr val="bg1"/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이용 행태</a:t>
                      </a:r>
                      <a:endParaRPr lang="en-US" altLang="ko-KR" sz="1000" b="1" spc="-80" dirty="0" smtClean="0">
                        <a:solidFill>
                          <a:schemeClr val="bg1"/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</a:tr>
              <a:tr h="801500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endParaRPr lang="ko-KR" altLang="en-US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endParaRPr lang="ko-KR" altLang="en-US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endParaRPr lang="ko-KR" altLang="en-US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endParaRPr lang="ko-KR" altLang="en-US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975739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endParaRPr lang="ko-KR" altLang="en-US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endParaRPr lang="ko-KR" altLang="en-US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endParaRPr lang="ko-KR" altLang="en-US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01500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endParaRPr lang="ko-KR" altLang="en-US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7305"/>
              </p:ext>
            </p:extLst>
          </p:nvPr>
        </p:nvGraphicFramePr>
        <p:xfrm>
          <a:off x="4867800" y="1357298"/>
          <a:ext cx="3857652" cy="1975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4"/>
                <a:gridCol w="2928958"/>
              </a:tblGrid>
              <a:tr h="69741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r>
                        <a:rPr lang="ko-KR" altLang="en-US" sz="1000" b="0" spc="-8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사용자 니즈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defRPr/>
                      </a:pPr>
                      <a:endParaRPr lang="ko-KR" altLang="en-US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88468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defRPr/>
                      </a:pPr>
                      <a:r>
                        <a:rPr lang="en-US" altLang="ko-KR" sz="1000" b="0" spc="-8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Times New Roman" pitchFamily="18" charset="0"/>
                        </a:rPr>
                        <a:t>Business Goal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defRPr/>
                      </a:pPr>
                      <a:endParaRPr lang="en-US" altLang="ko-KR" sz="1000" b="0" spc="-8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</TotalTime>
  <Words>21</Words>
  <Application>Microsoft Office PowerPoint</Application>
  <PresentationFormat>화면 슬라이드 쇼(4:3)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나눔명조</vt:lpstr>
      <vt:lpstr>맑은 고딕</vt:lpstr>
      <vt:lpstr>Arial</vt:lpstr>
      <vt:lpstr>Times New Roman</vt:lpstr>
      <vt:lpstr>Office Theme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sean</dc:creator>
  <cp:lastModifiedBy>김성무</cp:lastModifiedBy>
  <cp:revision>4</cp:revision>
  <dcterms:created xsi:type="dcterms:W3CDTF">2014-09-16T07:07:39Z</dcterms:created>
  <dcterms:modified xsi:type="dcterms:W3CDTF">2016-06-28T02:41:20Z</dcterms:modified>
</cp:coreProperties>
</file>