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9" r:id="rId1"/>
  </p:sldMasterIdLst>
  <p:notesMasterIdLst>
    <p:notesMasterId r:id="rId3"/>
  </p:notesMasterIdLst>
  <p:sldIdLst>
    <p:sldId id="420" r:id="rId2"/>
  </p:sldIdLst>
  <p:sldSz cx="9144000" cy="6858000" type="screen4x3"/>
  <p:notesSz cx="6858000" cy="9144000"/>
  <p:embeddedFontLst>
    <p:embeddedFont>
      <p:font typeface="나눔고딕" panose="020D0604000000000000" pitchFamily="50" charset="-127"/>
      <p:regular r:id="rId4"/>
      <p:bold r:id="rId5"/>
    </p:embeddedFont>
    <p:embeddedFont>
      <p:font typeface="Tahoma" panose="020B0604030504040204" pitchFamily="34" charset="0"/>
      <p:regular r:id="rId6"/>
      <p:bold r:id="rId7"/>
    </p:embeddedFont>
    <p:embeddedFont>
      <p:font typeface="휴먼새내기체" panose="020B0600000101010101" charset="-127"/>
      <p:regular r:id="rId8"/>
    </p:embeddedFont>
    <p:embeddedFont>
      <p:font typeface="맑은 고딕" panose="020B0503020000020004" pitchFamily="50" charset="-127"/>
      <p:regular r:id="rId9"/>
      <p:bold r:id="rId10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ACF"/>
    <a:srgbClr val="B7F1FF"/>
    <a:srgbClr val="66FFCC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56" autoAdjust="0"/>
    <p:restoredTop sz="94660"/>
  </p:normalViewPr>
  <p:slideViewPr>
    <p:cSldViewPr>
      <p:cViewPr varScale="1">
        <p:scale>
          <a:sx n="103" d="100"/>
          <a:sy n="103" d="100"/>
        </p:scale>
        <p:origin x="360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presProps" Target="presProps.xml"/><Relationship Id="rId5" Type="http://schemas.openxmlformats.org/officeDocument/2006/relationships/font" Target="fonts/font2.fntdata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5A664-83DE-44ED-898A-E0371B62F460}" type="datetimeFigureOut">
              <a:rPr lang="ko-KR" altLang="en-US" smtClean="0"/>
              <a:pPr/>
              <a:t>2016-06-28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1B83D-C6D9-4D13-AE2E-6C59A97858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4305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bg>
      <p:bgPr>
        <a:solidFill>
          <a:srgbClr val="595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95823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및 내용">
    <p:bg>
      <p:bgPr>
        <a:solidFill>
          <a:srgbClr val="A6A6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643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8194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5999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02540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01243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98278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6656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9E4D64-F0E4-4185-BA02-C44378AFC6C0}" type="datetimeFigureOut">
              <a:rPr lang="ko-KR" altLang="en-US" smtClean="0">
                <a:solidFill>
                  <a:srgbClr val="000000"/>
                </a:solidFill>
              </a:rPr>
              <a:pPr/>
              <a:t>2016-06-28</a:t>
            </a:fld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A3FFCF-76D7-4036-B877-96043F5C12A9}" type="slidenum">
              <a:rPr lang="ko-KR" alt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2446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62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371475"/>
            <a:ext cx="7772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32540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Tahoma" pitchFamily="34" charset="0"/>
          <a:ea typeface="휴먼새내기체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Tahoma" pitchFamily="34" charset="0"/>
          <a:ea typeface="휴먼새내기체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Tahoma" pitchFamily="34" charset="0"/>
          <a:ea typeface="휴먼새내기체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Tahoma" pitchFamily="34" charset="0"/>
          <a:ea typeface="휴먼새내기체" pitchFamily="18" charset="-127"/>
        </a:defRPr>
      </a:lvl9pPr>
    </p:titleStyle>
    <p:bodyStyle>
      <a:lvl1pPr marL="185738" indent="-185738" algn="l" defTabSz="804863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•"/>
        <a:tabLst>
          <a:tab pos="185738" algn="l"/>
          <a:tab pos="384175" algn="l"/>
          <a:tab pos="1050925" algn="l"/>
        </a:tabLst>
        <a:defRPr kumimoji="1" sz="2000">
          <a:solidFill>
            <a:srgbClr val="0099CC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569913" indent="-193675" algn="l" defTabSz="804863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–"/>
        <a:tabLst>
          <a:tab pos="185738" algn="l"/>
          <a:tab pos="384175" algn="l"/>
          <a:tab pos="1050925" algn="l"/>
        </a:tabLst>
        <a:defRPr kumimoji="1" sz="16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marL="760413" indent="93663" algn="l" defTabSz="804863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•"/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marL="1138238" indent="-93663" algn="l" defTabSz="804863" rtl="0" eaLnBrk="0" fontAlgn="base" latinLnBrk="1" hangingPunct="0">
        <a:spcBef>
          <a:spcPct val="20000"/>
        </a:spcBef>
        <a:spcAft>
          <a:spcPct val="0"/>
        </a:spcAft>
        <a:buChar char="–"/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marL="1423988" indent="-95250" algn="l" defTabSz="804863" rtl="0" eaLnBrk="0" fontAlgn="base" latinLnBrk="1" hangingPunct="0">
        <a:spcBef>
          <a:spcPct val="20000"/>
        </a:spcBef>
        <a:spcAft>
          <a:spcPct val="0"/>
        </a:spcAft>
        <a:buChar char="»"/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1881188" indent="-95250" algn="l" defTabSz="804863" rtl="0" fontAlgn="base" latinLnBrk="1">
        <a:spcBef>
          <a:spcPct val="20000"/>
        </a:spcBef>
        <a:spcAft>
          <a:spcPct val="0"/>
        </a:spcAft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+mn-lt"/>
          <a:ea typeface="+mn-ea"/>
        </a:defRPr>
      </a:lvl6pPr>
      <a:lvl7pPr marL="2338388" indent="-95250" algn="l" defTabSz="804863" rtl="0" fontAlgn="base" latinLnBrk="1">
        <a:spcBef>
          <a:spcPct val="20000"/>
        </a:spcBef>
        <a:spcAft>
          <a:spcPct val="0"/>
        </a:spcAft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+mn-lt"/>
          <a:ea typeface="+mn-ea"/>
        </a:defRPr>
      </a:lvl7pPr>
      <a:lvl8pPr marL="2795588" indent="-95250" algn="l" defTabSz="804863" rtl="0" fontAlgn="base" latinLnBrk="1">
        <a:spcBef>
          <a:spcPct val="20000"/>
        </a:spcBef>
        <a:spcAft>
          <a:spcPct val="0"/>
        </a:spcAft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+mn-lt"/>
          <a:ea typeface="+mn-ea"/>
        </a:defRPr>
      </a:lvl8pPr>
      <a:lvl9pPr marL="3252788" indent="-95250" algn="l" defTabSz="804863" rtl="0" fontAlgn="base" latinLnBrk="1">
        <a:spcBef>
          <a:spcPct val="20000"/>
        </a:spcBef>
        <a:spcAft>
          <a:spcPct val="0"/>
        </a:spcAft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직사각형 14"/>
          <p:cNvSpPr/>
          <p:nvPr/>
        </p:nvSpPr>
        <p:spPr>
          <a:xfrm>
            <a:off x="2369490" y="583649"/>
            <a:ext cx="6417108" cy="685111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t">
            <a:noAutofit/>
          </a:bodyPr>
          <a:lstStyle/>
          <a:p>
            <a:r>
              <a:rPr lang="ko-KR" altLang="en-US" sz="800" dirty="0" smtClean="0">
                <a:latin typeface="나눔고딕" pitchFamily="50" charset="-127"/>
                <a:ea typeface="나눔고딕" pitchFamily="50" charset="-127"/>
              </a:rPr>
              <a:t>종합 의견</a:t>
            </a:r>
            <a:endParaRPr lang="ko-KR" altLang="en-US" sz="800" b="1" spc="-170" dirty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0" name="직사각형 15"/>
          <p:cNvSpPr/>
          <p:nvPr/>
        </p:nvSpPr>
        <p:spPr>
          <a:xfrm>
            <a:off x="373306" y="1421402"/>
            <a:ext cx="8413291" cy="5112568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t">
            <a:noAutofit/>
          </a:bodyPr>
          <a:lstStyle/>
          <a:p>
            <a:pPr algn="r"/>
            <a:endParaRPr lang="en-US" altLang="ko-KR" sz="800" b="1" spc="-170" dirty="0" smtClean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2307724" y="1923911"/>
            <a:ext cx="0" cy="4453962"/>
          </a:xfrm>
          <a:prstGeom prst="line">
            <a:avLst/>
          </a:prstGeom>
          <a:noFill/>
          <a:ln w="3175">
            <a:solidFill>
              <a:srgbClr val="DDDDDD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ko-KR" altLang="en-US"/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5796136" y="1923911"/>
            <a:ext cx="0" cy="4453962"/>
          </a:xfrm>
          <a:prstGeom prst="line">
            <a:avLst/>
          </a:prstGeom>
          <a:noFill/>
          <a:ln w="3175">
            <a:solidFill>
              <a:srgbClr val="DDDDDD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ko-KR" altLang="en-US"/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99202" y="1870606"/>
            <a:ext cx="1836738" cy="990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269" tIns="43635" rIns="87269" bIns="43635"/>
          <a:lstStyle/>
          <a:p>
            <a:pPr defTabSz="873125">
              <a:lnSpc>
                <a:spcPct val="110000"/>
              </a:lnSpc>
            </a:pPr>
            <a:r>
              <a:rPr lang="ko-KR" altLang="en-US" sz="1200" b="0" smtClean="0">
                <a:latin typeface="나눔고딕" pitchFamily="50" charset="-127"/>
                <a:ea typeface="나눔고딕" pitchFamily="50" charset="-127"/>
              </a:rPr>
              <a:t>조사 대상</a:t>
            </a:r>
            <a:endParaRPr lang="en-US" altLang="ko-KR" sz="1200" b="0" dirty="0" smtClean="0">
              <a:latin typeface="나눔고딕" pitchFamily="50" charset="-127"/>
              <a:ea typeface="나눔고딕" pitchFamily="50" charset="-127"/>
            </a:endParaRPr>
          </a:p>
          <a:p>
            <a:pPr defTabSz="873125">
              <a:lnSpc>
                <a:spcPct val="110000"/>
              </a:lnSpc>
            </a:pPr>
            <a:r>
              <a:rPr lang="en-US" altLang="ko-KR" sz="1200" b="0" dirty="0" smtClean="0">
                <a:solidFill>
                  <a:srgbClr val="808000"/>
                </a:solidFill>
                <a:latin typeface="나눔고딕" pitchFamily="50" charset="-127"/>
                <a:ea typeface="나눔고딕" pitchFamily="50" charset="-127"/>
              </a:rPr>
              <a:t>URL</a:t>
            </a:r>
            <a:endParaRPr lang="en-US" altLang="ko-KR" sz="1200" b="0" dirty="0">
              <a:solidFill>
                <a:srgbClr val="808000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0" name="AutoShape 8"/>
          <p:cNvSpPr>
            <a:spLocks noChangeArrowheads="1"/>
          </p:cNvSpPr>
          <p:nvPr/>
        </p:nvSpPr>
        <p:spPr bwMode="auto">
          <a:xfrm>
            <a:off x="2379955" y="1982085"/>
            <a:ext cx="1106488" cy="35995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581025"/>
            <a:r>
              <a:rPr lang="en-US" altLang="ko-KR" sz="1200" b="1" dirty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</a:rPr>
              <a:t>Contents</a:t>
            </a: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2379955" y="2667450"/>
            <a:ext cx="1106488" cy="35995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581025"/>
            <a:r>
              <a:rPr lang="en-US" altLang="ko-KR" sz="1200" b="1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</a:rPr>
              <a:t>UI</a:t>
            </a: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2379955" y="3519821"/>
            <a:ext cx="1106488" cy="35995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581025"/>
            <a:r>
              <a:rPr lang="en-US" altLang="ko-KR" sz="1200" b="1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</a:rPr>
              <a:t>Visual</a:t>
            </a:r>
          </a:p>
        </p:txBody>
      </p:sp>
      <p:sp>
        <p:nvSpPr>
          <p:cNvPr id="13" name="AutoShape 11"/>
          <p:cNvSpPr>
            <a:spLocks noChangeArrowheads="1"/>
          </p:cNvSpPr>
          <p:nvPr/>
        </p:nvSpPr>
        <p:spPr bwMode="auto">
          <a:xfrm>
            <a:off x="2379955" y="4499579"/>
            <a:ext cx="1106488" cy="35995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581025"/>
            <a:r>
              <a:rPr lang="en-US" altLang="ko-KR" sz="1200" b="1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</a:rPr>
              <a:t>Marketing</a:t>
            </a:r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2379955" y="5264934"/>
            <a:ext cx="1106488" cy="35995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581025"/>
            <a:r>
              <a:rPr lang="en-US" altLang="ko-KR" sz="800" b="1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</a:rPr>
              <a:t>Theme &amp; Massage</a:t>
            </a:r>
          </a:p>
        </p:txBody>
      </p:sp>
      <p:sp>
        <p:nvSpPr>
          <p:cNvPr id="15" name="AutoShape 13"/>
          <p:cNvSpPr>
            <a:spLocks noChangeArrowheads="1"/>
          </p:cNvSpPr>
          <p:nvPr/>
        </p:nvSpPr>
        <p:spPr bwMode="auto">
          <a:xfrm>
            <a:off x="2379955" y="5993644"/>
            <a:ext cx="1106488" cy="359953"/>
          </a:xfrm>
          <a:prstGeom prst="roundRect">
            <a:avLst>
              <a:gd name="adj" fmla="val 16667"/>
            </a:avLst>
          </a:prstGeom>
          <a:solidFill>
            <a:schemeClr val="tx2"/>
          </a:solidFill>
          <a:ln w="31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581025"/>
            <a:r>
              <a:rPr lang="en-US" altLang="ko-KR" sz="1200" b="1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</a:rPr>
              <a:t>Support</a:t>
            </a:r>
          </a:p>
        </p:txBody>
      </p:sp>
      <p:sp>
        <p:nvSpPr>
          <p:cNvPr id="16" name="Rectangle 14"/>
          <p:cNvSpPr>
            <a:spLocks noChangeArrowheads="1"/>
          </p:cNvSpPr>
          <p:nvPr/>
        </p:nvSpPr>
        <p:spPr bwMode="auto">
          <a:xfrm>
            <a:off x="3478506" y="1900705"/>
            <a:ext cx="2285826" cy="58537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en-US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연계성이 높고 소개 컨텐트로써 성실한가</a:t>
            </a:r>
            <a:r>
              <a:rPr lang="en-US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?</a:t>
            </a:r>
          </a:p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en-US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서비스에 적당한 컨텐트인가</a:t>
            </a:r>
            <a:r>
              <a:rPr lang="en-US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?</a:t>
            </a:r>
          </a:p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en-US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차별화 된 컨텐트는 만족스러운가</a:t>
            </a:r>
            <a:r>
              <a:rPr lang="en-US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?</a:t>
            </a:r>
            <a:endParaRPr lang="ko-KR" altLang="en-US" sz="8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3478506" y="2597578"/>
            <a:ext cx="2357834" cy="510909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사용성이 높은 UI구조인가</a:t>
            </a:r>
            <a:r>
              <a:rPr lang="ko-KR" altLang="ko-KR" sz="800" b="0" dirty="0" smtClean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?</a:t>
            </a:r>
            <a:endParaRPr lang="en-US" altLang="ko-KR" sz="800" b="0" dirty="0" smtClean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en-US" sz="800" dirty="0" smtClean="0">
                <a:latin typeface="나눔고딕" pitchFamily="50" charset="-127"/>
                <a:ea typeface="나눔고딕" pitchFamily="50" charset="-127"/>
              </a:rPr>
              <a:t>분류체계의 명확성을 가지고 있는가</a:t>
            </a:r>
            <a:r>
              <a:rPr lang="en-US" altLang="ko-KR" sz="800" dirty="0" smtClean="0">
                <a:latin typeface="나눔고딕" pitchFamily="50" charset="-127"/>
                <a:ea typeface="나눔고딕" pitchFamily="50" charset="-127"/>
              </a:rPr>
              <a:t>?</a:t>
            </a:r>
            <a:endParaRPr lang="ko-KR" altLang="ko-KR" sz="8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네비게이션은 효율적인 구조인가?</a:t>
            </a:r>
            <a:endParaRPr lang="ko-KR" altLang="en-US" sz="8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3478506" y="3247299"/>
            <a:ext cx="2357834" cy="991041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디자인은 세련되었는가</a:t>
            </a:r>
            <a:r>
              <a:rPr lang="ko-KR" altLang="ko-KR" sz="800" b="0" dirty="0" smtClean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?</a:t>
            </a:r>
            <a:endParaRPr lang="en-US" altLang="ko-KR" sz="800" b="0" dirty="0" smtClean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en-US" sz="800" dirty="0" smtClean="0">
                <a:latin typeface="나눔고딕" pitchFamily="50" charset="-127"/>
                <a:ea typeface="나눔고딕" pitchFamily="50" charset="-127"/>
              </a:rPr>
              <a:t>브랜드의 이미지가 잘 적용된 색상인가</a:t>
            </a:r>
            <a:r>
              <a:rPr lang="en-US" altLang="ko-KR" sz="800" dirty="0" smtClean="0">
                <a:latin typeface="나눔고딕" pitchFamily="50" charset="-127"/>
                <a:ea typeface="나눔고딕" pitchFamily="50" charset="-127"/>
              </a:rPr>
              <a:t>?</a:t>
            </a:r>
          </a:p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ko-KR" sz="800" b="0" dirty="0" smtClean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동적요소가 </a:t>
            </a:r>
            <a:r>
              <a:rPr lang="ko-KR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있는가?</a:t>
            </a:r>
          </a:p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주요 요소가 눈에 띄이는가</a:t>
            </a:r>
            <a:r>
              <a:rPr lang="ko-KR" altLang="ko-KR" sz="800" b="0" dirty="0" smtClean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?</a:t>
            </a:r>
            <a:endParaRPr lang="en-US" altLang="ko-KR" sz="800" b="0" dirty="0" smtClean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en-US" sz="800" dirty="0" smtClean="0">
                <a:latin typeface="나눔고딕" pitchFamily="50" charset="-127"/>
                <a:ea typeface="나눔고딕" pitchFamily="50" charset="-127"/>
              </a:rPr>
              <a:t>적절한 가독성을 제공하고 있는가</a:t>
            </a:r>
            <a:r>
              <a:rPr lang="en-US" altLang="ko-KR" sz="800" dirty="0" smtClean="0">
                <a:latin typeface="나눔고딕" pitchFamily="50" charset="-127"/>
                <a:ea typeface="나눔고딕" pitchFamily="50" charset="-127"/>
              </a:rPr>
              <a:t>?</a:t>
            </a:r>
            <a:endParaRPr lang="ko-KR" altLang="ko-KR" sz="8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이벤트 및 홍보 영역이 있는가?</a:t>
            </a:r>
            <a:endParaRPr lang="ko-KR" altLang="en-US" sz="8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19" name="Rectangle 17"/>
          <p:cNvSpPr>
            <a:spLocks noChangeArrowheads="1"/>
          </p:cNvSpPr>
          <p:nvPr/>
        </p:nvSpPr>
        <p:spPr bwMode="auto">
          <a:xfrm>
            <a:off x="3478506" y="4439513"/>
            <a:ext cx="2285826" cy="58537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마케팅 지원 가능한 컨텐트가 있는가?</a:t>
            </a:r>
          </a:p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고객 로열티를 높일 컨텐트가 있는가?</a:t>
            </a:r>
          </a:p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이벤트 및 프로모션 정도는?</a:t>
            </a:r>
            <a:endParaRPr lang="ko-KR" altLang="en-US" sz="8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3478506" y="5211676"/>
            <a:ext cx="2357834" cy="58537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주제 및 사이트 컨셉이 명확한가?</a:t>
            </a:r>
          </a:p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말하고자 하는 요소 파악이 분명한가?</a:t>
            </a:r>
          </a:p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메시지를 전달하기 위한 메뉴가 존재하는가?</a:t>
            </a:r>
            <a:endParaRPr lang="ko-KR" altLang="en-US" sz="8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1" name="Rectangle 19"/>
          <p:cNvSpPr>
            <a:spLocks noChangeArrowheads="1"/>
          </p:cNvSpPr>
          <p:nvPr/>
        </p:nvSpPr>
        <p:spPr bwMode="auto">
          <a:xfrm>
            <a:off x="3478506" y="5928909"/>
            <a:ext cx="2285826" cy="585378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고객지원 요소는 충분한가?</a:t>
            </a:r>
          </a:p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고객지원 정보의 접근성은?</a:t>
            </a:r>
          </a:p>
          <a:p>
            <a:pPr algn="l" defTabSz="581025">
              <a:lnSpc>
                <a:spcPct val="80000"/>
              </a:lnSpc>
              <a:spcBef>
                <a:spcPct val="50000"/>
              </a:spcBef>
            </a:pPr>
            <a:r>
              <a:rPr lang="ko-KR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rPr>
              <a:t>정보의 비교 및 습득이 용이한가?</a:t>
            </a:r>
            <a:endParaRPr lang="ko-KR" altLang="en-US" sz="800" b="0" dirty="0">
              <a:solidFill>
                <a:schemeClr val="tx1"/>
              </a:solidFill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261" name="Group 260"/>
          <p:cNvGrpSpPr/>
          <p:nvPr/>
        </p:nvGrpSpPr>
        <p:grpSpPr>
          <a:xfrm>
            <a:off x="435740" y="1496381"/>
            <a:ext cx="8288872" cy="260857"/>
            <a:chOff x="435740" y="1496381"/>
            <a:chExt cx="8288872" cy="281963"/>
          </a:xfrm>
        </p:grpSpPr>
        <p:sp>
          <p:nvSpPr>
            <p:cNvPr id="5" name="Text Box 3"/>
            <p:cNvSpPr txBox="1">
              <a:spLocks noChangeArrowheads="1"/>
            </p:cNvSpPr>
            <p:nvPr/>
          </p:nvSpPr>
          <p:spPr bwMode="auto">
            <a:xfrm>
              <a:off x="435740" y="1496381"/>
              <a:ext cx="1876645" cy="266143"/>
            </a:xfrm>
            <a:prstGeom prst="rect">
              <a:avLst/>
            </a:prstGeom>
            <a:solidFill>
              <a:srgbClr val="DDDDDD"/>
            </a:solidFill>
            <a:ln w="9525" algn="ctr">
              <a:noFill/>
              <a:prstDash val="dash"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ko-KR" altLang="en-US" sz="1000" b="0" dirty="0" smtClean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</a:rPr>
                <a:t>분석 대상</a:t>
              </a:r>
              <a:endParaRPr lang="ko-KR" altLang="en-US" sz="10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auto">
            <a:xfrm>
              <a:off x="2361938" y="1496381"/>
              <a:ext cx="3434198" cy="281963"/>
            </a:xfrm>
            <a:prstGeom prst="rect">
              <a:avLst/>
            </a:prstGeom>
            <a:solidFill>
              <a:srgbClr val="DDDDDD"/>
            </a:solidFill>
            <a:ln w="9525" algn="ctr">
              <a:noFill/>
              <a:prstDash val="dash"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ko-KR" altLang="en-US" sz="1000" b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</a:rPr>
                <a:t>분석 기준</a:t>
              </a:r>
            </a:p>
          </p:txBody>
        </p:sp>
        <p:sp>
          <p:nvSpPr>
            <p:cNvPr id="28" name="Text Box 26"/>
            <p:cNvSpPr txBox="1">
              <a:spLocks noChangeArrowheads="1"/>
            </p:cNvSpPr>
            <p:nvPr/>
          </p:nvSpPr>
          <p:spPr bwMode="auto">
            <a:xfrm>
              <a:off x="5844208" y="1496381"/>
              <a:ext cx="2880404" cy="266143"/>
            </a:xfrm>
            <a:prstGeom prst="rect">
              <a:avLst/>
            </a:prstGeom>
            <a:solidFill>
              <a:srgbClr val="DDDDDD"/>
            </a:solidFill>
            <a:ln w="9525" algn="ctr">
              <a:noFill/>
              <a:prstDash val="dash"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ko-KR" altLang="en-US" sz="1000" b="0" dirty="0" smtClean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</a:rPr>
                <a:t>주요 내용 </a:t>
              </a:r>
              <a:r>
                <a:rPr lang="ko-KR" altLang="en-US" sz="1000" b="0" dirty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</a:rPr>
                <a:t>및 </a:t>
              </a:r>
              <a:r>
                <a:rPr lang="ko-KR" altLang="en-US" sz="1000" b="0" dirty="0" smtClean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</a:rPr>
                <a:t>평가 방법</a:t>
              </a:r>
              <a:endParaRPr lang="ko-KR" altLang="en-US" sz="10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endParaRPr>
            </a:p>
          </p:txBody>
        </p:sp>
      </p:grpSp>
      <p:grpSp>
        <p:nvGrpSpPr>
          <p:cNvPr id="254" name="Group 253"/>
          <p:cNvGrpSpPr/>
          <p:nvPr/>
        </p:nvGrpSpPr>
        <p:grpSpPr>
          <a:xfrm>
            <a:off x="2361538" y="2502017"/>
            <a:ext cx="6310083" cy="3299210"/>
            <a:chOff x="2339752" y="2540213"/>
            <a:chExt cx="6363674" cy="2881000"/>
          </a:xfrm>
        </p:grpSpPr>
        <p:sp>
          <p:nvSpPr>
            <p:cNvPr id="30" name="Line 30"/>
            <p:cNvSpPr>
              <a:spLocks noChangeShapeType="1"/>
            </p:cNvSpPr>
            <p:nvPr/>
          </p:nvSpPr>
          <p:spPr bwMode="auto">
            <a:xfrm>
              <a:off x="2350642" y="2540213"/>
              <a:ext cx="6352784" cy="0"/>
            </a:xfrm>
            <a:prstGeom prst="line">
              <a:avLst/>
            </a:prstGeom>
            <a:noFill/>
            <a:ln w="3175">
              <a:solidFill>
                <a:schemeClr val="folHlink"/>
              </a:solidFill>
              <a:prstDash val="dash"/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ko-KR" altLang="en-US"/>
            </a:p>
          </p:txBody>
        </p:sp>
        <p:sp>
          <p:nvSpPr>
            <p:cNvPr id="31" name="Line 32"/>
            <p:cNvSpPr>
              <a:spLocks noChangeShapeType="1"/>
            </p:cNvSpPr>
            <p:nvPr/>
          </p:nvSpPr>
          <p:spPr bwMode="auto">
            <a:xfrm>
              <a:off x="2350642" y="3126001"/>
              <a:ext cx="6352784" cy="0"/>
            </a:xfrm>
            <a:prstGeom prst="line">
              <a:avLst/>
            </a:prstGeom>
            <a:noFill/>
            <a:ln w="3175">
              <a:solidFill>
                <a:schemeClr val="folHlink"/>
              </a:solidFill>
              <a:prstDash val="dash"/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ko-KR" altLang="en-US"/>
            </a:p>
          </p:txBody>
        </p:sp>
        <p:sp>
          <p:nvSpPr>
            <p:cNvPr id="32" name="Line 33"/>
            <p:cNvSpPr>
              <a:spLocks noChangeShapeType="1"/>
            </p:cNvSpPr>
            <p:nvPr/>
          </p:nvSpPr>
          <p:spPr bwMode="auto">
            <a:xfrm>
              <a:off x="2339752" y="4084538"/>
              <a:ext cx="6352784" cy="0"/>
            </a:xfrm>
            <a:prstGeom prst="line">
              <a:avLst/>
            </a:prstGeom>
            <a:noFill/>
            <a:ln w="3175">
              <a:solidFill>
                <a:schemeClr val="folHlink"/>
              </a:solidFill>
              <a:prstDash val="dash"/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ko-KR" altLang="en-US"/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>
              <a:off x="2350642" y="4773513"/>
              <a:ext cx="6352784" cy="0"/>
            </a:xfrm>
            <a:prstGeom prst="line">
              <a:avLst/>
            </a:prstGeom>
            <a:noFill/>
            <a:ln w="3175">
              <a:solidFill>
                <a:schemeClr val="folHlink"/>
              </a:solidFill>
              <a:prstDash val="dash"/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ko-KR" altLang="en-US"/>
            </a:p>
          </p:txBody>
        </p:sp>
        <p:sp>
          <p:nvSpPr>
            <p:cNvPr id="34" name="Line 35"/>
            <p:cNvSpPr>
              <a:spLocks noChangeShapeType="1"/>
            </p:cNvSpPr>
            <p:nvPr/>
          </p:nvSpPr>
          <p:spPr bwMode="auto">
            <a:xfrm>
              <a:off x="2350642" y="5421213"/>
              <a:ext cx="6352784" cy="0"/>
            </a:xfrm>
            <a:prstGeom prst="line">
              <a:avLst/>
            </a:prstGeom>
            <a:noFill/>
            <a:ln w="3175">
              <a:solidFill>
                <a:schemeClr val="folHlink"/>
              </a:solidFill>
              <a:prstDash val="dash"/>
              <a:round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ko-KR" altLang="en-US"/>
            </a:p>
          </p:txBody>
        </p:sp>
      </p:grpSp>
      <p:sp>
        <p:nvSpPr>
          <p:cNvPr id="195" name="Rectangle 20"/>
          <p:cNvSpPr>
            <a:spLocks noChangeArrowheads="1"/>
          </p:cNvSpPr>
          <p:nvPr/>
        </p:nvSpPr>
        <p:spPr bwMode="auto">
          <a:xfrm>
            <a:off x="5860642" y="3747460"/>
            <a:ext cx="134937" cy="99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ko-KR" altLang="en-US"/>
          </a:p>
        </p:txBody>
      </p:sp>
      <p:sp>
        <p:nvSpPr>
          <p:cNvPr id="196" name="Rectangle 21"/>
          <p:cNvSpPr>
            <a:spLocks noChangeArrowheads="1"/>
          </p:cNvSpPr>
          <p:nvPr/>
        </p:nvSpPr>
        <p:spPr bwMode="auto">
          <a:xfrm>
            <a:off x="5993992" y="3747460"/>
            <a:ext cx="134937" cy="99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ko-KR" altLang="en-US"/>
          </a:p>
        </p:txBody>
      </p:sp>
      <p:sp>
        <p:nvSpPr>
          <p:cNvPr id="197" name="Rectangle 22"/>
          <p:cNvSpPr>
            <a:spLocks noChangeArrowheads="1"/>
          </p:cNvSpPr>
          <p:nvPr/>
        </p:nvSpPr>
        <p:spPr bwMode="auto">
          <a:xfrm>
            <a:off x="6127342" y="3747460"/>
            <a:ext cx="134937" cy="99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ko-KR" altLang="en-US"/>
          </a:p>
        </p:txBody>
      </p:sp>
      <p:sp>
        <p:nvSpPr>
          <p:cNvPr id="198" name="Rectangle 23"/>
          <p:cNvSpPr>
            <a:spLocks noChangeArrowheads="1"/>
          </p:cNvSpPr>
          <p:nvPr/>
        </p:nvSpPr>
        <p:spPr bwMode="auto">
          <a:xfrm>
            <a:off x="6260692" y="3747460"/>
            <a:ext cx="134937" cy="99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ko-KR" altLang="en-US"/>
          </a:p>
        </p:txBody>
      </p:sp>
      <p:sp>
        <p:nvSpPr>
          <p:cNvPr id="199" name="Rectangle 24"/>
          <p:cNvSpPr>
            <a:spLocks noChangeArrowheads="1"/>
          </p:cNvSpPr>
          <p:nvPr/>
        </p:nvSpPr>
        <p:spPr bwMode="auto">
          <a:xfrm>
            <a:off x="6395629" y="3747460"/>
            <a:ext cx="134938" cy="99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ko-KR" altLang="en-US"/>
          </a:p>
        </p:txBody>
      </p:sp>
      <p:sp>
        <p:nvSpPr>
          <p:cNvPr id="262" name="직사각형 14"/>
          <p:cNvSpPr/>
          <p:nvPr/>
        </p:nvSpPr>
        <p:spPr>
          <a:xfrm>
            <a:off x="371683" y="580445"/>
            <a:ext cx="1934195" cy="688315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altLang="ko-KR" sz="800" dirty="0" smtClean="0">
                <a:latin typeface="나눔고딕" pitchFamily="50" charset="-127"/>
                <a:ea typeface="나눔고딕" pitchFamily="50" charset="-127"/>
              </a:rPr>
              <a:t>CI</a:t>
            </a:r>
            <a:endParaRPr lang="ko-KR" altLang="en-US" sz="800" b="1" spc="-170" dirty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3" name="직사각형 14"/>
          <p:cNvSpPr/>
          <p:nvPr/>
        </p:nvSpPr>
        <p:spPr>
          <a:xfrm>
            <a:off x="499797" y="2672651"/>
            <a:ext cx="1672086" cy="1156226"/>
          </a:xfrm>
          <a:prstGeom prst="rect">
            <a:avLst/>
          </a:prstGeom>
          <a:solidFill>
            <a:schemeClr val="bg2">
              <a:lumMod val="40000"/>
              <a:lumOff val="60000"/>
              <a:alpha val="5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altLang="ko-KR" sz="800" dirty="0" smtClean="0">
                <a:solidFill>
                  <a:schemeClr val="bg2"/>
                </a:solidFill>
                <a:latin typeface="맑은 고딕" pitchFamily="50" charset="-127"/>
                <a:ea typeface="맑은 고딕" pitchFamily="50" charset="-127"/>
              </a:rPr>
              <a:t>Image</a:t>
            </a:r>
            <a:endParaRPr lang="ko-KR" altLang="en-US" sz="800" dirty="0">
              <a:solidFill>
                <a:schemeClr val="bg2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4" name="직사각형 14"/>
          <p:cNvSpPr/>
          <p:nvPr/>
        </p:nvSpPr>
        <p:spPr>
          <a:xfrm>
            <a:off x="499797" y="3960762"/>
            <a:ext cx="1672086" cy="1156226"/>
          </a:xfrm>
          <a:prstGeom prst="rect">
            <a:avLst/>
          </a:prstGeom>
          <a:solidFill>
            <a:schemeClr val="bg2">
              <a:lumMod val="40000"/>
              <a:lumOff val="60000"/>
              <a:alpha val="5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ctr" anchorCtr="0">
            <a:noAutofit/>
          </a:bodyPr>
          <a:lstStyle/>
          <a:p>
            <a:pPr algn="ctr"/>
            <a:r>
              <a:rPr lang="en-US" altLang="ko-KR" sz="800" dirty="0" smtClean="0">
                <a:solidFill>
                  <a:schemeClr val="bg2"/>
                </a:solidFill>
                <a:latin typeface="맑은 고딕" pitchFamily="50" charset="-127"/>
                <a:ea typeface="맑은 고딕" pitchFamily="50" charset="-127"/>
              </a:rPr>
              <a:t>Image</a:t>
            </a:r>
            <a:endParaRPr lang="ko-KR" altLang="en-US" sz="800" b="1" spc="-170" dirty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8" name="Rectangle 20"/>
          <p:cNvSpPr>
            <a:spLocks noChangeArrowheads="1"/>
          </p:cNvSpPr>
          <p:nvPr/>
        </p:nvSpPr>
        <p:spPr bwMode="auto">
          <a:xfrm>
            <a:off x="5860642" y="3909448"/>
            <a:ext cx="134937" cy="99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ko-KR" altLang="en-US"/>
          </a:p>
        </p:txBody>
      </p:sp>
      <p:sp>
        <p:nvSpPr>
          <p:cNvPr id="164" name="Rectangle 21"/>
          <p:cNvSpPr>
            <a:spLocks noChangeArrowheads="1"/>
          </p:cNvSpPr>
          <p:nvPr/>
        </p:nvSpPr>
        <p:spPr bwMode="auto">
          <a:xfrm>
            <a:off x="5993992" y="3909448"/>
            <a:ext cx="134937" cy="99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ko-KR" altLang="en-US"/>
          </a:p>
        </p:txBody>
      </p:sp>
      <p:sp>
        <p:nvSpPr>
          <p:cNvPr id="170" name="Rectangle 22"/>
          <p:cNvSpPr>
            <a:spLocks noChangeArrowheads="1"/>
          </p:cNvSpPr>
          <p:nvPr/>
        </p:nvSpPr>
        <p:spPr bwMode="auto">
          <a:xfrm>
            <a:off x="6127342" y="3909448"/>
            <a:ext cx="134937" cy="99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ko-KR" altLang="en-US"/>
          </a:p>
        </p:txBody>
      </p:sp>
      <p:sp>
        <p:nvSpPr>
          <p:cNvPr id="176" name="Rectangle 23"/>
          <p:cNvSpPr>
            <a:spLocks noChangeArrowheads="1"/>
          </p:cNvSpPr>
          <p:nvPr/>
        </p:nvSpPr>
        <p:spPr bwMode="auto">
          <a:xfrm>
            <a:off x="6260692" y="3909448"/>
            <a:ext cx="134937" cy="99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ko-KR" altLang="en-US"/>
          </a:p>
        </p:txBody>
      </p:sp>
      <p:sp>
        <p:nvSpPr>
          <p:cNvPr id="182" name="Rectangle 24"/>
          <p:cNvSpPr>
            <a:spLocks noChangeArrowheads="1"/>
          </p:cNvSpPr>
          <p:nvPr/>
        </p:nvSpPr>
        <p:spPr bwMode="auto">
          <a:xfrm>
            <a:off x="6395629" y="3909448"/>
            <a:ext cx="134938" cy="99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ko-KR" altLang="en-US"/>
          </a:p>
        </p:txBody>
      </p:sp>
      <p:sp>
        <p:nvSpPr>
          <p:cNvPr id="188" name="Rectangle 20"/>
          <p:cNvSpPr>
            <a:spLocks noChangeArrowheads="1"/>
          </p:cNvSpPr>
          <p:nvPr/>
        </p:nvSpPr>
        <p:spPr bwMode="auto">
          <a:xfrm>
            <a:off x="5860642" y="4075266"/>
            <a:ext cx="134937" cy="99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ko-KR" altLang="en-US"/>
          </a:p>
        </p:txBody>
      </p:sp>
      <p:sp>
        <p:nvSpPr>
          <p:cNvPr id="194" name="Rectangle 21"/>
          <p:cNvSpPr>
            <a:spLocks noChangeArrowheads="1"/>
          </p:cNvSpPr>
          <p:nvPr/>
        </p:nvSpPr>
        <p:spPr bwMode="auto">
          <a:xfrm>
            <a:off x="5993992" y="4075266"/>
            <a:ext cx="134937" cy="99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ko-KR" altLang="en-US"/>
          </a:p>
        </p:txBody>
      </p:sp>
      <p:sp>
        <p:nvSpPr>
          <p:cNvPr id="200" name="Rectangle 22"/>
          <p:cNvSpPr>
            <a:spLocks noChangeArrowheads="1"/>
          </p:cNvSpPr>
          <p:nvPr/>
        </p:nvSpPr>
        <p:spPr bwMode="auto">
          <a:xfrm>
            <a:off x="6127342" y="4075266"/>
            <a:ext cx="134937" cy="99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ko-KR" altLang="en-US"/>
          </a:p>
        </p:txBody>
      </p:sp>
      <p:sp>
        <p:nvSpPr>
          <p:cNvPr id="206" name="Rectangle 23"/>
          <p:cNvSpPr>
            <a:spLocks noChangeArrowheads="1"/>
          </p:cNvSpPr>
          <p:nvPr/>
        </p:nvSpPr>
        <p:spPr bwMode="auto">
          <a:xfrm>
            <a:off x="6260692" y="4075266"/>
            <a:ext cx="134937" cy="99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ko-KR" altLang="en-US"/>
          </a:p>
        </p:txBody>
      </p:sp>
      <p:sp>
        <p:nvSpPr>
          <p:cNvPr id="212" name="Rectangle 24"/>
          <p:cNvSpPr>
            <a:spLocks noChangeArrowheads="1"/>
          </p:cNvSpPr>
          <p:nvPr/>
        </p:nvSpPr>
        <p:spPr bwMode="auto">
          <a:xfrm>
            <a:off x="6395629" y="4075266"/>
            <a:ext cx="134938" cy="99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ko-KR" altLang="en-US"/>
          </a:p>
        </p:txBody>
      </p:sp>
      <p:grpSp>
        <p:nvGrpSpPr>
          <p:cNvPr id="268" name="Group 267"/>
          <p:cNvGrpSpPr/>
          <p:nvPr/>
        </p:nvGrpSpPr>
        <p:grpSpPr>
          <a:xfrm>
            <a:off x="5860642" y="3230228"/>
            <a:ext cx="2024197" cy="451401"/>
            <a:chOff x="5860642" y="3230228"/>
            <a:chExt cx="2024197" cy="451401"/>
          </a:xfrm>
        </p:grpSpPr>
        <p:sp>
          <p:nvSpPr>
            <p:cNvPr id="189" name="Rectangle 20"/>
            <p:cNvSpPr>
              <a:spLocks noChangeArrowheads="1"/>
            </p:cNvSpPr>
            <p:nvPr/>
          </p:nvSpPr>
          <p:spPr bwMode="auto">
            <a:xfrm>
              <a:off x="586064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190" name="Rectangle 21"/>
            <p:cNvSpPr>
              <a:spLocks noChangeArrowheads="1"/>
            </p:cNvSpPr>
            <p:nvPr/>
          </p:nvSpPr>
          <p:spPr bwMode="auto">
            <a:xfrm>
              <a:off x="599399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191" name="Rectangle 22"/>
            <p:cNvSpPr>
              <a:spLocks noChangeArrowheads="1"/>
            </p:cNvSpPr>
            <p:nvPr/>
          </p:nvSpPr>
          <p:spPr bwMode="auto">
            <a:xfrm>
              <a:off x="612734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192" name="Rectangle 23"/>
            <p:cNvSpPr>
              <a:spLocks noChangeArrowheads="1"/>
            </p:cNvSpPr>
            <p:nvPr/>
          </p:nvSpPr>
          <p:spPr bwMode="auto">
            <a:xfrm>
              <a:off x="626069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193" name="Rectangle 24"/>
            <p:cNvSpPr>
              <a:spLocks noChangeArrowheads="1"/>
            </p:cNvSpPr>
            <p:nvPr/>
          </p:nvSpPr>
          <p:spPr bwMode="auto">
            <a:xfrm>
              <a:off x="6395629" y="3581642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56" name="Rectangle 25"/>
            <p:cNvSpPr>
              <a:spLocks noChangeArrowheads="1"/>
            </p:cNvSpPr>
            <p:nvPr/>
          </p:nvSpPr>
          <p:spPr bwMode="auto">
            <a:xfrm>
              <a:off x="6516216" y="3230228"/>
              <a:ext cx="1368623" cy="190821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defTabSz="581025">
                <a:lnSpc>
                  <a:spcPct val="80000"/>
                </a:lnSpc>
                <a:spcBef>
                  <a:spcPct val="50000"/>
                </a:spcBef>
              </a:pPr>
              <a:r>
                <a:rPr lang="ko-KR" altLang="en-US" sz="800" b="0" dirty="0" smtClean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</a:rPr>
                <a:t>주요내용</a:t>
              </a:r>
              <a:endParaRPr lang="en-US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218" name="Rectangle 20"/>
            <p:cNvSpPr>
              <a:spLocks noChangeArrowheads="1"/>
            </p:cNvSpPr>
            <p:nvPr/>
          </p:nvSpPr>
          <p:spPr bwMode="auto">
            <a:xfrm>
              <a:off x="586064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24" name="Rectangle 21"/>
            <p:cNvSpPr>
              <a:spLocks noChangeArrowheads="1"/>
            </p:cNvSpPr>
            <p:nvPr/>
          </p:nvSpPr>
          <p:spPr bwMode="auto">
            <a:xfrm>
              <a:off x="599399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30" name="Rectangle 22"/>
            <p:cNvSpPr>
              <a:spLocks noChangeArrowheads="1"/>
            </p:cNvSpPr>
            <p:nvPr/>
          </p:nvSpPr>
          <p:spPr bwMode="auto">
            <a:xfrm>
              <a:off x="612734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36" name="Rectangle 23"/>
            <p:cNvSpPr>
              <a:spLocks noChangeArrowheads="1"/>
            </p:cNvSpPr>
            <p:nvPr/>
          </p:nvSpPr>
          <p:spPr bwMode="auto">
            <a:xfrm>
              <a:off x="626069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42" name="Rectangle 24"/>
            <p:cNvSpPr>
              <a:spLocks noChangeArrowheads="1"/>
            </p:cNvSpPr>
            <p:nvPr/>
          </p:nvSpPr>
          <p:spPr bwMode="auto">
            <a:xfrm>
              <a:off x="6395629" y="3253839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48" name="Rectangle 20"/>
            <p:cNvSpPr>
              <a:spLocks noChangeArrowheads="1"/>
            </p:cNvSpPr>
            <p:nvPr/>
          </p:nvSpPr>
          <p:spPr bwMode="auto">
            <a:xfrm>
              <a:off x="586064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60" name="Rectangle 21"/>
            <p:cNvSpPr>
              <a:spLocks noChangeArrowheads="1"/>
            </p:cNvSpPr>
            <p:nvPr/>
          </p:nvSpPr>
          <p:spPr bwMode="auto">
            <a:xfrm>
              <a:off x="599399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65" name="Rectangle 22"/>
            <p:cNvSpPr>
              <a:spLocks noChangeArrowheads="1"/>
            </p:cNvSpPr>
            <p:nvPr/>
          </p:nvSpPr>
          <p:spPr bwMode="auto">
            <a:xfrm>
              <a:off x="612734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66" name="Rectangle 23"/>
            <p:cNvSpPr>
              <a:spLocks noChangeArrowheads="1"/>
            </p:cNvSpPr>
            <p:nvPr/>
          </p:nvSpPr>
          <p:spPr bwMode="auto">
            <a:xfrm>
              <a:off x="626069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67" name="Rectangle 24"/>
            <p:cNvSpPr>
              <a:spLocks noChangeArrowheads="1"/>
            </p:cNvSpPr>
            <p:nvPr/>
          </p:nvSpPr>
          <p:spPr bwMode="auto">
            <a:xfrm>
              <a:off x="6395629" y="3419657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</p:grpSp>
      <p:grpSp>
        <p:nvGrpSpPr>
          <p:cNvPr id="269" name="Group 268"/>
          <p:cNvGrpSpPr/>
          <p:nvPr/>
        </p:nvGrpSpPr>
        <p:grpSpPr>
          <a:xfrm>
            <a:off x="5860642" y="2591873"/>
            <a:ext cx="2024197" cy="451401"/>
            <a:chOff x="5860642" y="3230228"/>
            <a:chExt cx="2024197" cy="451401"/>
          </a:xfrm>
        </p:grpSpPr>
        <p:sp>
          <p:nvSpPr>
            <p:cNvPr id="270" name="Rectangle 20"/>
            <p:cNvSpPr>
              <a:spLocks noChangeArrowheads="1"/>
            </p:cNvSpPr>
            <p:nvPr/>
          </p:nvSpPr>
          <p:spPr bwMode="auto">
            <a:xfrm>
              <a:off x="586064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71" name="Rectangle 21"/>
            <p:cNvSpPr>
              <a:spLocks noChangeArrowheads="1"/>
            </p:cNvSpPr>
            <p:nvPr/>
          </p:nvSpPr>
          <p:spPr bwMode="auto">
            <a:xfrm>
              <a:off x="599399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72" name="Rectangle 22"/>
            <p:cNvSpPr>
              <a:spLocks noChangeArrowheads="1"/>
            </p:cNvSpPr>
            <p:nvPr/>
          </p:nvSpPr>
          <p:spPr bwMode="auto">
            <a:xfrm>
              <a:off x="612734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73" name="Rectangle 23"/>
            <p:cNvSpPr>
              <a:spLocks noChangeArrowheads="1"/>
            </p:cNvSpPr>
            <p:nvPr/>
          </p:nvSpPr>
          <p:spPr bwMode="auto">
            <a:xfrm>
              <a:off x="626069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74" name="Rectangle 24"/>
            <p:cNvSpPr>
              <a:spLocks noChangeArrowheads="1"/>
            </p:cNvSpPr>
            <p:nvPr/>
          </p:nvSpPr>
          <p:spPr bwMode="auto">
            <a:xfrm>
              <a:off x="6395629" y="3581642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75" name="Rectangle 25"/>
            <p:cNvSpPr>
              <a:spLocks noChangeArrowheads="1"/>
            </p:cNvSpPr>
            <p:nvPr/>
          </p:nvSpPr>
          <p:spPr bwMode="auto">
            <a:xfrm>
              <a:off x="6516216" y="3230228"/>
              <a:ext cx="1368623" cy="190821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defTabSz="581025">
                <a:lnSpc>
                  <a:spcPct val="80000"/>
                </a:lnSpc>
                <a:spcBef>
                  <a:spcPct val="50000"/>
                </a:spcBef>
              </a:pPr>
              <a:r>
                <a:rPr lang="ko-KR" altLang="en-US" sz="800" b="0" dirty="0" smtClean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</a:rPr>
                <a:t>주요내용</a:t>
              </a:r>
              <a:endParaRPr lang="en-US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276" name="Rectangle 20"/>
            <p:cNvSpPr>
              <a:spLocks noChangeArrowheads="1"/>
            </p:cNvSpPr>
            <p:nvPr/>
          </p:nvSpPr>
          <p:spPr bwMode="auto">
            <a:xfrm>
              <a:off x="586064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77" name="Rectangle 21"/>
            <p:cNvSpPr>
              <a:spLocks noChangeArrowheads="1"/>
            </p:cNvSpPr>
            <p:nvPr/>
          </p:nvSpPr>
          <p:spPr bwMode="auto">
            <a:xfrm>
              <a:off x="599399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78" name="Rectangle 22"/>
            <p:cNvSpPr>
              <a:spLocks noChangeArrowheads="1"/>
            </p:cNvSpPr>
            <p:nvPr/>
          </p:nvSpPr>
          <p:spPr bwMode="auto">
            <a:xfrm>
              <a:off x="612734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79" name="Rectangle 23"/>
            <p:cNvSpPr>
              <a:spLocks noChangeArrowheads="1"/>
            </p:cNvSpPr>
            <p:nvPr/>
          </p:nvSpPr>
          <p:spPr bwMode="auto">
            <a:xfrm>
              <a:off x="626069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80" name="Rectangle 24"/>
            <p:cNvSpPr>
              <a:spLocks noChangeArrowheads="1"/>
            </p:cNvSpPr>
            <p:nvPr/>
          </p:nvSpPr>
          <p:spPr bwMode="auto">
            <a:xfrm>
              <a:off x="6395629" y="3253839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81" name="Rectangle 20"/>
            <p:cNvSpPr>
              <a:spLocks noChangeArrowheads="1"/>
            </p:cNvSpPr>
            <p:nvPr/>
          </p:nvSpPr>
          <p:spPr bwMode="auto">
            <a:xfrm>
              <a:off x="586064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82" name="Rectangle 21"/>
            <p:cNvSpPr>
              <a:spLocks noChangeArrowheads="1"/>
            </p:cNvSpPr>
            <p:nvPr/>
          </p:nvSpPr>
          <p:spPr bwMode="auto">
            <a:xfrm>
              <a:off x="599399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83" name="Rectangle 22"/>
            <p:cNvSpPr>
              <a:spLocks noChangeArrowheads="1"/>
            </p:cNvSpPr>
            <p:nvPr/>
          </p:nvSpPr>
          <p:spPr bwMode="auto">
            <a:xfrm>
              <a:off x="612734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84" name="Rectangle 23"/>
            <p:cNvSpPr>
              <a:spLocks noChangeArrowheads="1"/>
            </p:cNvSpPr>
            <p:nvPr/>
          </p:nvSpPr>
          <p:spPr bwMode="auto">
            <a:xfrm>
              <a:off x="626069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85" name="Rectangle 24"/>
            <p:cNvSpPr>
              <a:spLocks noChangeArrowheads="1"/>
            </p:cNvSpPr>
            <p:nvPr/>
          </p:nvSpPr>
          <p:spPr bwMode="auto">
            <a:xfrm>
              <a:off x="6395629" y="3419657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</p:grpSp>
      <p:grpSp>
        <p:nvGrpSpPr>
          <p:cNvPr id="286" name="Group 285"/>
          <p:cNvGrpSpPr/>
          <p:nvPr/>
        </p:nvGrpSpPr>
        <p:grpSpPr>
          <a:xfrm>
            <a:off x="5860642" y="1919013"/>
            <a:ext cx="2024197" cy="451401"/>
            <a:chOff x="5860642" y="3230228"/>
            <a:chExt cx="2024197" cy="451401"/>
          </a:xfrm>
        </p:grpSpPr>
        <p:sp>
          <p:nvSpPr>
            <p:cNvPr id="287" name="Rectangle 20"/>
            <p:cNvSpPr>
              <a:spLocks noChangeArrowheads="1"/>
            </p:cNvSpPr>
            <p:nvPr/>
          </p:nvSpPr>
          <p:spPr bwMode="auto">
            <a:xfrm>
              <a:off x="586064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88" name="Rectangle 21"/>
            <p:cNvSpPr>
              <a:spLocks noChangeArrowheads="1"/>
            </p:cNvSpPr>
            <p:nvPr/>
          </p:nvSpPr>
          <p:spPr bwMode="auto">
            <a:xfrm>
              <a:off x="599399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89" name="Rectangle 22"/>
            <p:cNvSpPr>
              <a:spLocks noChangeArrowheads="1"/>
            </p:cNvSpPr>
            <p:nvPr/>
          </p:nvSpPr>
          <p:spPr bwMode="auto">
            <a:xfrm>
              <a:off x="612734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90" name="Rectangle 23"/>
            <p:cNvSpPr>
              <a:spLocks noChangeArrowheads="1"/>
            </p:cNvSpPr>
            <p:nvPr/>
          </p:nvSpPr>
          <p:spPr bwMode="auto">
            <a:xfrm>
              <a:off x="626069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91" name="Rectangle 24"/>
            <p:cNvSpPr>
              <a:spLocks noChangeArrowheads="1"/>
            </p:cNvSpPr>
            <p:nvPr/>
          </p:nvSpPr>
          <p:spPr bwMode="auto">
            <a:xfrm>
              <a:off x="6395629" y="3581642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92" name="Rectangle 25"/>
            <p:cNvSpPr>
              <a:spLocks noChangeArrowheads="1"/>
            </p:cNvSpPr>
            <p:nvPr/>
          </p:nvSpPr>
          <p:spPr bwMode="auto">
            <a:xfrm>
              <a:off x="6516216" y="3230228"/>
              <a:ext cx="1368623" cy="190821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defTabSz="581025">
                <a:lnSpc>
                  <a:spcPct val="80000"/>
                </a:lnSpc>
                <a:spcBef>
                  <a:spcPct val="50000"/>
                </a:spcBef>
              </a:pPr>
              <a:r>
                <a:rPr lang="ko-KR" altLang="en-US" sz="800" b="0" dirty="0" smtClean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</a:rPr>
                <a:t>주요내용</a:t>
              </a:r>
              <a:endParaRPr lang="en-US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293" name="Rectangle 20"/>
            <p:cNvSpPr>
              <a:spLocks noChangeArrowheads="1"/>
            </p:cNvSpPr>
            <p:nvPr/>
          </p:nvSpPr>
          <p:spPr bwMode="auto">
            <a:xfrm>
              <a:off x="586064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94" name="Rectangle 21"/>
            <p:cNvSpPr>
              <a:spLocks noChangeArrowheads="1"/>
            </p:cNvSpPr>
            <p:nvPr/>
          </p:nvSpPr>
          <p:spPr bwMode="auto">
            <a:xfrm>
              <a:off x="599399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95" name="Rectangle 22"/>
            <p:cNvSpPr>
              <a:spLocks noChangeArrowheads="1"/>
            </p:cNvSpPr>
            <p:nvPr/>
          </p:nvSpPr>
          <p:spPr bwMode="auto">
            <a:xfrm>
              <a:off x="612734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96" name="Rectangle 23"/>
            <p:cNvSpPr>
              <a:spLocks noChangeArrowheads="1"/>
            </p:cNvSpPr>
            <p:nvPr/>
          </p:nvSpPr>
          <p:spPr bwMode="auto">
            <a:xfrm>
              <a:off x="626069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97" name="Rectangle 24"/>
            <p:cNvSpPr>
              <a:spLocks noChangeArrowheads="1"/>
            </p:cNvSpPr>
            <p:nvPr/>
          </p:nvSpPr>
          <p:spPr bwMode="auto">
            <a:xfrm>
              <a:off x="6395629" y="3253839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98" name="Rectangle 20"/>
            <p:cNvSpPr>
              <a:spLocks noChangeArrowheads="1"/>
            </p:cNvSpPr>
            <p:nvPr/>
          </p:nvSpPr>
          <p:spPr bwMode="auto">
            <a:xfrm>
              <a:off x="586064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299" name="Rectangle 21"/>
            <p:cNvSpPr>
              <a:spLocks noChangeArrowheads="1"/>
            </p:cNvSpPr>
            <p:nvPr/>
          </p:nvSpPr>
          <p:spPr bwMode="auto">
            <a:xfrm>
              <a:off x="599399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00" name="Rectangle 22"/>
            <p:cNvSpPr>
              <a:spLocks noChangeArrowheads="1"/>
            </p:cNvSpPr>
            <p:nvPr/>
          </p:nvSpPr>
          <p:spPr bwMode="auto">
            <a:xfrm>
              <a:off x="612734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01" name="Rectangle 23"/>
            <p:cNvSpPr>
              <a:spLocks noChangeArrowheads="1"/>
            </p:cNvSpPr>
            <p:nvPr/>
          </p:nvSpPr>
          <p:spPr bwMode="auto">
            <a:xfrm>
              <a:off x="626069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02" name="Rectangle 24"/>
            <p:cNvSpPr>
              <a:spLocks noChangeArrowheads="1"/>
            </p:cNvSpPr>
            <p:nvPr/>
          </p:nvSpPr>
          <p:spPr bwMode="auto">
            <a:xfrm>
              <a:off x="6395629" y="3419657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</p:grpSp>
      <p:grpSp>
        <p:nvGrpSpPr>
          <p:cNvPr id="303" name="Group 302"/>
          <p:cNvGrpSpPr/>
          <p:nvPr/>
        </p:nvGrpSpPr>
        <p:grpSpPr>
          <a:xfrm>
            <a:off x="5860642" y="4429300"/>
            <a:ext cx="2024197" cy="451401"/>
            <a:chOff x="5860642" y="3230228"/>
            <a:chExt cx="2024197" cy="451401"/>
          </a:xfrm>
        </p:grpSpPr>
        <p:sp>
          <p:nvSpPr>
            <p:cNvPr id="304" name="Rectangle 20"/>
            <p:cNvSpPr>
              <a:spLocks noChangeArrowheads="1"/>
            </p:cNvSpPr>
            <p:nvPr/>
          </p:nvSpPr>
          <p:spPr bwMode="auto">
            <a:xfrm>
              <a:off x="586064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05" name="Rectangle 21"/>
            <p:cNvSpPr>
              <a:spLocks noChangeArrowheads="1"/>
            </p:cNvSpPr>
            <p:nvPr/>
          </p:nvSpPr>
          <p:spPr bwMode="auto">
            <a:xfrm>
              <a:off x="599399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06" name="Rectangle 22"/>
            <p:cNvSpPr>
              <a:spLocks noChangeArrowheads="1"/>
            </p:cNvSpPr>
            <p:nvPr/>
          </p:nvSpPr>
          <p:spPr bwMode="auto">
            <a:xfrm>
              <a:off x="612734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07" name="Rectangle 23"/>
            <p:cNvSpPr>
              <a:spLocks noChangeArrowheads="1"/>
            </p:cNvSpPr>
            <p:nvPr/>
          </p:nvSpPr>
          <p:spPr bwMode="auto">
            <a:xfrm>
              <a:off x="626069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08" name="Rectangle 24"/>
            <p:cNvSpPr>
              <a:spLocks noChangeArrowheads="1"/>
            </p:cNvSpPr>
            <p:nvPr/>
          </p:nvSpPr>
          <p:spPr bwMode="auto">
            <a:xfrm>
              <a:off x="6395629" y="3581642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09" name="Rectangle 25"/>
            <p:cNvSpPr>
              <a:spLocks noChangeArrowheads="1"/>
            </p:cNvSpPr>
            <p:nvPr/>
          </p:nvSpPr>
          <p:spPr bwMode="auto">
            <a:xfrm>
              <a:off x="6516216" y="3230228"/>
              <a:ext cx="1368623" cy="190821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defTabSz="581025">
                <a:lnSpc>
                  <a:spcPct val="80000"/>
                </a:lnSpc>
                <a:spcBef>
                  <a:spcPct val="50000"/>
                </a:spcBef>
              </a:pPr>
              <a:r>
                <a:rPr lang="ko-KR" altLang="en-US" sz="800" b="0" dirty="0" smtClean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</a:rPr>
                <a:t>주요내용</a:t>
              </a:r>
              <a:endParaRPr lang="en-US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310" name="Rectangle 20"/>
            <p:cNvSpPr>
              <a:spLocks noChangeArrowheads="1"/>
            </p:cNvSpPr>
            <p:nvPr/>
          </p:nvSpPr>
          <p:spPr bwMode="auto">
            <a:xfrm>
              <a:off x="586064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11" name="Rectangle 21"/>
            <p:cNvSpPr>
              <a:spLocks noChangeArrowheads="1"/>
            </p:cNvSpPr>
            <p:nvPr/>
          </p:nvSpPr>
          <p:spPr bwMode="auto">
            <a:xfrm>
              <a:off x="599399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12" name="Rectangle 22"/>
            <p:cNvSpPr>
              <a:spLocks noChangeArrowheads="1"/>
            </p:cNvSpPr>
            <p:nvPr/>
          </p:nvSpPr>
          <p:spPr bwMode="auto">
            <a:xfrm>
              <a:off x="612734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13" name="Rectangle 23"/>
            <p:cNvSpPr>
              <a:spLocks noChangeArrowheads="1"/>
            </p:cNvSpPr>
            <p:nvPr/>
          </p:nvSpPr>
          <p:spPr bwMode="auto">
            <a:xfrm>
              <a:off x="626069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14" name="Rectangle 24"/>
            <p:cNvSpPr>
              <a:spLocks noChangeArrowheads="1"/>
            </p:cNvSpPr>
            <p:nvPr/>
          </p:nvSpPr>
          <p:spPr bwMode="auto">
            <a:xfrm>
              <a:off x="6395629" y="3253839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15" name="Rectangle 20"/>
            <p:cNvSpPr>
              <a:spLocks noChangeArrowheads="1"/>
            </p:cNvSpPr>
            <p:nvPr/>
          </p:nvSpPr>
          <p:spPr bwMode="auto">
            <a:xfrm>
              <a:off x="586064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16" name="Rectangle 21"/>
            <p:cNvSpPr>
              <a:spLocks noChangeArrowheads="1"/>
            </p:cNvSpPr>
            <p:nvPr/>
          </p:nvSpPr>
          <p:spPr bwMode="auto">
            <a:xfrm>
              <a:off x="599399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17" name="Rectangle 22"/>
            <p:cNvSpPr>
              <a:spLocks noChangeArrowheads="1"/>
            </p:cNvSpPr>
            <p:nvPr/>
          </p:nvSpPr>
          <p:spPr bwMode="auto">
            <a:xfrm>
              <a:off x="612734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18" name="Rectangle 23"/>
            <p:cNvSpPr>
              <a:spLocks noChangeArrowheads="1"/>
            </p:cNvSpPr>
            <p:nvPr/>
          </p:nvSpPr>
          <p:spPr bwMode="auto">
            <a:xfrm>
              <a:off x="626069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19" name="Rectangle 24"/>
            <p:cNvSpPr>
              <a:spLocks noChangeArrowheads="1"/>
            </p:cNvSpPr>
            <p:nvPr/>
          </p:nvSpPr>
          <p:spPr bwMode="auto">
            <a:xfrm>
              <a:off x="6395629" y="3419657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</p:grpSp>
      <p:grpSp>
        <p:nvGrpSpPr>
          <p:cNvPr id="356" name="Group 355"/>
          <p:cNvGrpSpPr/>
          <p:nvPr/>
        </p:nvGrpSpPr>
        <p:grpSpPr>
          <a:xfrm>
            <a:off x="5860642" y="5188424"/>
            <a:ext cx="2024197" cy="451401"/>
            <a:chOff x="5860642" y="3230228"/>
            <a:chExt cx="2024197" cy="451401"/>
          </a:xfrm>
        </p:grpSpPr>
        <p:sp>
          <p:nvSpPr>
            <p:cNvPr id="357" name="Rectangle 20"/>
            <p:cNvSpPr>
              <a:spLocks noChangeArrowheads="1"/>
            </p:cNvSpPr>
            <p:nvPr/>
          </p:nvSpPr>
          <p:spPr bwMode="auto">
            <a:xfrm>
              <a:off x="586064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58" name="Rectangle 21"/>
            <p:cNvSpPr>
              <a:spLocks noChangeArrowheads="1"/>
            </p:cNvSpPr>
            <p:nvPr/>
          </p:nvSpPr>
          <p:spPr bwMode="auto">
            <a:xfrm>
              <a:off x="599399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59" name="Rectangle 22"/>
            <p:cNvSpPr>
              <a:spLocks noChangeArrowheads="1"/>
            </p:cNvSpPr>
            <p:nvPr/>
          </p:nvSpPr>
          <p:spPr bwMode="auto">
            <a:xfrm>
              <a:off x="612734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60" name="Rectangle 23"/>
            <p:cNvSpPr>
              <a:spLocks noChangeArrowheads="1"/>
            </p:cNvSpPr>
            <p:nvPr/>
          </p:nvSpPr>
          <p:spPr bwMode="auto">
            <a:xfrm>
              <a:off x="626069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61" name="Rectangle 24"/>
            <p:cNvSpPr>
              <a:spLocks noChangeArrowheads="1"/>
            </p:cNvSpPr>
            <p:nvPr/>
          </p:nvSpPr>
          <p:spPr bwMode="auto">
            <a:xfrm>
              <a:off x="6395629" y="3581642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62" name="Rectangle 25"/>
            <p:cNvSpPr>
              <a:spLocks noChangeArrowheads="1"/>
            </p:cNvSpPr>
            <p:nvPr/>
          </p:nvSpPr>
          <p:spPr bwMode="auto">
            <a:xfrm>
              <a:off x="6516216" y="3230228"/>
              <a:ext cx="1368623" cy="190821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defTabSz="581025">
                <a:lnSpc>
                  <a:spcPct val="80000"/>
                </a:lnSpc>
                <a:spcBef>
                  <a:spcPct val="50000"/>
                </a:spcBef>
              </a:pPr>
              <a:r>
                <a:rPr lang="ko-KR" altLang="en-US" sz="800" b="0" dirty="0" smtClean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</a:rPr>
                <a:t>주요내용</a:t>
              </a:r>
              <a:endParaRPr lang="en-US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363" name="Rectangle 20"/>
            <p:cNvSpPr>
              <a:spLocks noChangeArrowheads="1"/>
            </p:cNvSpPr>
            <p:nvPr/>
          </p:nvSpPr>
          <p:spPr bwMode="auto">
            <a:xfrm>
              <a:off x="586064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64" name="Rectangle 21"/>
            <p:cNvSpPr>
              <a:spLocks noChangeArrowheads="1"/>
            </p:cNvSpPr>
            <p:nvPr/>
          </p:nvSpPr>
          <p:spPr bwMode="auto">
            <a:xfrm>
              <a:off x="599399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65" name="Rectangle 22"/>
            <p:cNvSpPr>
              <a:spLocks noChangeArrowheads="1"/>
            </p:cNvSpPr>
            <p:nvPr/>
          </p:nvSpPr>
          <p:spPr bwMode="auto">
            <a:xfrm>
              <a:off x="612734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66" name="Rectangle 23"/>
            <p:cNvSpPr>
              <a:spLocks noChangeArrowheads="1"/>
            </p:cNvSpPr>
            <p:nvPr/>
          </p:nvSpPr>
          <p:spPr bwMode="auto">
            <a:xfrm>
              <a:off x="626069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67" name="Rectangle 24"/>
            <p:cNvSpPr>
              <a:spLocks noChangeArrowheads="1"/>
            </p:cNvSpPr>
            <p:nvPr/>
          </p:nvSpPr>
          <p:spPr bwMode="auto">
            <a:xfrm>
              <a:off x="6395629" y="3253839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68" name="Rectangle 20"/>
            <p:cNvSpPr>
              <a:spLocks noChangeArrowheads="1"/>
            </p:cNvSpPr>
            <p:nvPr/>
          </p:nvSpPr>
          <p:spPr bwMode="auto">
            <a:xfrm>
              <a:off x="586064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69" name="Rectangle 21"/>
            <p:cNvSpPr>
              <a:spLocks noChangeArrowheads="1"/>
            </p:cNvSpPr>
            <p:nvPr/>
          </p:nvSpPr>
          <p:spPr bwMode="auto">
            <a:xfrm>
              <a:off x="599399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70" name="Rectangle 22"/>
            <p:cNvSpPr>
              <a:spLocks noChangeArrowheads="1"/>
            </p:cNvSpPr>
            <p:nvPr/>
          </p:nvSpPr>
          <p:spPr bwMode="auto">
            <a:xfrm>
              <a:off x="612734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71" name="Rectangle 23"/>
            <p:cNvSpPr>
              <a:spLocks noChangeArrowheads="1"/>
            </p:cNvSpPr>
            <p:nvPr/>
          </p:nvSpPr>
          <p:spPr bwMode="auto">
            <a:xfrm>
              <a:off x="626069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72" name="Rectangle 24"/>
            <p:cNvSpPr>
              <a:spLocks noChangeArrowheads="1"/>
            </p:cNvSpPr>
            <p:nvPr/>
          </p:nvSpPr>
          <p:spPr bwMode="auto">
            <a:xfrm>
              <a:off x="6395629" y="3419657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</p:grpSp>
      <p:grpSp>
        <p:nvGrpSpPr>
          <p:cNvPr id="373" name="Group 372"/>
          <p:cNvGrpSpPr/>
          <p:nvPr/>
        </p:nvGrpSpPr>
        <p:grpSpPr>
          <a:xfrm>
            <a:off x="5860642" y="5913043"/>
            <a:ext cx="2024197" cy="451401"/>
            <a:chOff x="5860642" y="3230228"/>
            <a:chExt cx="2024197" cy="451401"/>
          </a:xfrm>
        </p:grpSpPr>
        <p:sp>
          <p:nvSpPr>
            <p:cNvPr id="374" name="Rectangle 20"/>
            <p:cNvSpPr>
              <a:spLocks noChangeArrowheads="1"/>
            </p:cNvSpPr>
            <p:nvPr/>
          </p:nvSpPr>
          <p:spPr bwMode="auto">
            <a:xfrm>
              <a:off x="586064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75" name="Rectangle 21"/>
            <p:cNvSpPr>
              <a:spLocks noChangeArrowheads="1"/>
            </p:cNvSpPr>
            <p:nvPr/>
          </p:nvSpPr>
          <p:spPr bwMode="auto">
            <a:xfrm>
              <a:off x="599399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76" name="Rectangle 22"/>
            <p:cNvSpPr>
              <a:spLocks noChangeArrowheads="1"/>
            </p:cNvSpPr>
            <p:nvPr/>
          </p:nvSpPr>
          <p:spPr bwMode="auto">
            <a:xfrm>
              <a:off x="612734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77" name="Rectangle 23"/>
            <p:cNvSpPr>
              <a:spLocks noChangeArrowheads="1"/>
            </p:cNvSpPr>
            <p:nvPr/>
          </p:nvSpPr>
          <p:spPr bwMode="auto">
            <a:xfrm>
              <a:off x="6260692" y="3581642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78" name="Rectangle 24"/>
            <p:cNvSpPr>
              <a:spLocks noChangeArrowheads="1"/>
            </p:cNvSpPr>
            <p:nvPr/>
          </p:nvSpPr>
          <p:spPr bwMode="auto">
            <a:xfrm>
              <a:off x="6395629" y="3581642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79" name="Rectangle 25"/>
            <p:cNvSpPr>
              <a:spLocks noChangeArrowheads="1"/>
            </p:cNvSpPr>
            <p:nvPr/>
          </p:nvSpPr>
          <p:spPr bwMode="auto">
            <a:xfrm>
              <a:off x="6516216" y="3230228"/>
              <a:ext cx="1368623" cy="190821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l" defTabSz="581025">
                <a:lnSpc>
                  <a:spcPct val="80000"/>
                </a:lnSpc>
                <a:spcBef>
                  <a:spcPct val="50000"/>
                </a:spcBef>
              </a:pPr>
              <a:r>
                <a:rPr lang="ko-KR" altLang="en-US" sz="800" b="0" dirty="0" smtClean="0">
                  <a:solidFill>
                    <a:schemeClr val="tx1"/>
                  </a:solidFill>
                  <a:latin typeface="나눔고딕" pitchFamily="50" charset="-127"/>
                  <a:ea typeface="나눔고딕" pitchFamily="50" charset="-127"/>
                </a:rPr>
                <a:t>주요내용</a:t>
              </a:r>
              <a:endParaRPr lang="en-US" altLang="ko-KR" sz="800" b="0" dirty="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endParaRPr>
            </a:p>
          </p:txBody>
        </p:sp>
        <p:sp>
          <p:nvSpPr>
            <p:cNvPr id="380" name="Rectangle 20"/>
            <p:cNvSpPr>
              <a:spLocks noChangeArrowheads="1"/>
            </p:cNvSpPr>
            <p:nvPr/>
          </p:nvSpPr>
          <p:spPr bwMode="auto">
            <a:xfrm>
              <a:off x="586064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81" name="Rectangle 21"/>
            <p:cNvSpPr>
              <a:spLocks noChangeArrowheads="1"/>
            </p:cNvSpPr>
            <p:nvPr/>
          </p:nvSpPr>
          <p:spPr bwMode="auto">
            <a:xfrm>
              <a:off x="599399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82" name="Rectangle 22"/>
            <p:cNvSpPr>
              <a:spLocks noChangeArrowheads="1"/>
            </p:cNvSpPr>
            <p:nvPr/>
          </p:nvSpPr>
          <p:spPr bwMode="auto">
            <a:xfrm>
              <a:off x="612734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83" name="Rectangle 23"/>
            <p:cNvSpPr>
              <a:spLocks noChangeArrowheads="1"/>
            </p:cNvSpPr>
            <p:nvPr/>
          </p:nvSpPr>
          <p:spPr bwMode="auto">
            <a:xfrm>
              <a:off x="6260692" y="3253839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84" name="Rectangle 24"/>
            <p:cNvSpPr>
              <a:spLocks noChangeArrowheads="1"/>
            </p:cNvSpPr>
            <p:nvPr/>
          </p:nvSpPr>
          <p:spPr bwMode="auto">
            <a:xfrm>
              <a:off x="6395629" y="3253839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85" name="Rectangle 20"/>
            <p:cNvSpPr>
              <a:spLocks noChangeArrowheads="1"/>
            </p:cNvSpPr>
            <p:nvPr/>
          </p:nvSpPr>
          <p:spPr bwMode="auto">
            <a:xfrm>
              <a:off x="586064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86" name="Rectangle 21"/>
            <p:cNvSpPr>
              <a:spLocks noChangeArrowheads="1"/>
            </p:cNvSpPr>
            <p:nvPr/>
          </p:nvSpPr>
          <p:spPr bwMode="auto">
            <a:xfrm>
              <a:off x="599399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87" name="Rectangle 22"/>
            <p:cNvSpPr>
              <a:spLocks noChangeArrowheads="1"/>
            </p:cNvSpPr>
            <p:nvPr/>
          </p:nvSpPr>
          <p:spPr bwMode="auto">
            <a:xfrm>
              <a:off x="612734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88" name="Rectangle 23"/>
            <p:cNvSpPr>
              <a:spLocks noChangeArrowheads="1"/>
            </p:cNvSpPr>
            <p:nvPr/>
          </p:nvSpPr>
          <p:spPr bwMode="auto">
            <a:xfrm>
              <a:off x="6260692" y="3419657"/>
              <a:ext cx="134937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  <p:sp>
          <p:nvSpPr>
            <p:cNvPr id="389" name="Rectangle 24"/>
            <p:cNvSpPr>
              <a:spLocks noChangeArrowheads="1"/>
            </p:cNvSpPr>
            <p:nvPr/>
          </p:nvSpPr>
          <p:spPr bwMode="auto">
            <a:xfrm>
              <a:off x="6395629" y="3419657"/>
              <a:ext cx="134938" cy="99987"/>
            </a:xfrm>
            <a:prstGeom prst="rect">
              <a:avLst/>
            </a:prstGeom>
            <a:noFill/>
            <a:ln w="3175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Tahoma"/>
        <a:ea typeface="휴먼새내기체"/>
        <a:cs typeface=""/>
      </a:majorFont>
      <a:minorFont>
        <a:latin typeface="Tahoma"/>
        <a:ea typeface="휴먼새내기체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bg1">
              <a:lumMod val="75000"/>
            </a:schemeClr>
          </a:solidFill>
        </a:ln>
      </a:spPr>
      <a:bodyPr wrap="none" rtlCol="0" anchor="ctr">
        <a:noAutofit/>
      </a:bodyPr>
      <a:lstStyle>
        <a:defPPr algn="ctr">
          <a:defRPr sz="2100" spc="-170" smtClean="0">
            <a:solidFill>
              <a:schemeClr val="bg1"/>
            </a:solidFill>
            <a:latin typeface="맑은 고딕" pitchFamily="50" charset="-127"/>
            <a:ea typeface="맑은 고딕" pitchFamily="50" charset="-127"/>
          </a:defRPr>
        </a:defPPr>
      </a:lstStyle>
    </a:spDef>
    <a:lnDef>
      <a:spPr bwMode="auto">
        <a:solidFill>
          <a:schemeClr val="bg1"/>
        </a:solidFill>
        <a:ln w="12700" cap="flat" cmpd="sng" algn="ctr">
          <a:solidFill>
            <a:schemeClr val="bg1">
              <a:lumMod val="7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 w="9525">
          <a:noFill/>
          <a:miter lim="800000"/>
          <a:headEnd/>
          <a:tailEnd/>
        </a:ln>
      </a:spPr>
      <a:bodyPr wrap="none" lIns="90000" tIns="46800" rIns="90000" bIns="46800" rtlCol="0">
        <a:spAutoFit/>
      </a:bodyPr>
      <a:lstStyle>
        <a:defPPr latinLnBrk="0">
          <a:defRPr sz="2200" dirty="0" smtClean="0">
            <a:solidFill>
              <a:srgbClr val="FF0000"/>
            </a:solidFill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</a:tx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2875</TotalTime>
  <Words>137</Words>
  <Application>Microsoft Office PowerPoint</Application>
  <PresentationFormat>화면 슬라이드 쇼(4:3)</PresentationFormat>
  <Paragraphs>42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Wingdings</vt:lpstr>
      <vt:lpstr>나눔고딕</vt:lpstr>
      <vt:lpstr>Tahoma</vt:lpstr>
      <vt:lpstr>휴먼새내기체</vt:lpstr>
      <vt:lpstr>맑은 고딕</vt:lpstr>
      <vt:lpstr>1_기본 디자인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sh.heo</dc:creator>
  <cp:lastModifiedBy>김성무</cp:lastModifiedBy>
  <cp:revision>180</cp:revision>
  <dcterms:created xsi:type="dcterms:W3CDTF">2014-08-25T10:58:00Z</dcterms:created>
  <dcterms:modified xsi:type="dcterms:W3CDTF">2016-06-28T02:45:43Z</dcterms:modified>
</cp:coreProperties>
</file>