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9" r:id="rId1"/>
  </p:sldMasterIdLst>
  <p:notesMasterIdLst>
    <p:notesMasterId r:id="rId3"/>
  </p:notesMasterIdLst>
  <p:sldIdLst>
    <p:sldId id="419" r:id="rId2"/>
  </p:sldIdLst>
  <p:sldSz cx="9144000" cy="6858000" type="screen4x3"/>
  <p:notesSz cx="6858000" cy="9144000"/>
  <p:embeddedFontLst>
    <p:embeddedFont>
      <p:font typeface="맑은 고딕" pitchFamily="50" charset="-127"/>
      <p:regular r:id="rId4"/>
      <p:bold r:id="rId5"/>
    </p:embeddedFont>
    <p:embeddedFont>
      <p:font typeface="Calibri" pitchFamily="34" charset="0"/>
      <p:regular r:id="rId6"/>
      <p:bold r:id="rId7"/>
      <p:italic r:id="rId8"/>
      <p:boldItalic r:id="rId9"/>
    </p:embeddedFont>
    <p:embeddedFont>
      <p:font typeface="나눔고딕 ExtraBold" pitchFamily="50" charset="-127"/>
      <p:bold r:id="rId10"/>
    </p:embeddedFont>
    <p:embeddedFont>
      <p:font typeface="Tahoma" pitchFamily="34" charset="0"/>
      <p:regular r:id="rId11"/>
      <p:bold r:id="rId12"/>
    </p:embeddedFont>
    <p:embeddedFont>
      <p:font typeface="휴먼새내기체" pitchFamily="18" charset="-127"/>
      <p:regular r:id="rId13"/>
    </p:embeddedFont>
    <p:embeddedFont>
      <p:font typeface="Verdana" pitchFamily="34" charset="0"/>
      <p:regular r:id="rId14"/>
      <p:bold r:id="rId15"/>
      <p:italic r:id="rId16"/>
      <p:boldItalic r:id="rId17"/>
    </p:embeddedFont>
  </p:embeddedFont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AACF"/>
    <a:srgbClr val="B7F1FF"/>
    <a:srgbClr val="66FFCC"/>
    <a:srgbClr val="FF505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보통 스타일 2 - 강조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F5AB1C69-6EDB-4FF4-983F-18BD219EF322}" styleName="보통 스타일 2 - 강조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69C7853C-536D-4A76-A0AE-DD22124D55A5}" styleName="테마 스타일 1 - 강조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2D5ABB26-0587-4C30-8999-92F81FD0307C}" styleName="스타일 없음, 눈금 없음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8856" autoAdjust="0"/>
    <p:restoredTop sz="94660"/>
  </p:normalViewPr>
  <p:slideViewPr>
    <p:cSldViewPr>
      <p:cViewPr varScale="1">
        <p:scale>
          <a:sx n="100" d="100"/>
          <a:sy n="100" d="100"/>
        </p:scale>
        <p:origin x="-306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5.fntdata"/><Relationship Id="rId13" Type="http://schemas.openxmlformats.org/officeDocument/2006/relationships/font" Target="fonts/font10.fntdata"/><Relationship Id="rId18" Type="http://schemas.openxmlformats.org/officeDocument/2006/relationships/presProps" Target="presProps.xml"/><Relationship Id="rId3" Type="http://schemas.openxmlformats.org/officeDocument/2006/relationships/notesMaster" Target="notesMasters/notesMaster1.xml"/><Relationship Id="rId21" Type="http://schemas.openxmlformats.org/officeDocument/2006/relationships/tableStyles" Target="tableStyles.xml"/><Relationship Id="rId7" Type="http://schemas.openxmlformats.org/officeDocument/2006/relationships/font" Target="fonts/font4.fntdata"/><Relationship Id="rId12" Type="http://schemas.openxmlformats.org/officeDocument/2006/relationships/font" Target="fonts/font9.fntdata"/><Relationship Id="rId17" Type="http://schemas.openxmlformats.org/officeDocument/2006/relationships/font" Target="fonts/font14.fntdata"/><Relationship Id="rId2" Type="http://schemas.openxmlformats.org/officeDocument/2006/relationships/slide" Target="slides/slide1.xml"/><Relationship Id="rId16" Type="http://schemas.openxmlformats.org/officeDocument/2006/relationships/font" Target="fonts/font13.fntdata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3.fntdata"/><Relationship Id="rId11" Type="http://schemas.openxmlformats.org/officeDocument/2006/relationships/font" Target="fonts/font8.fntdata"/><Relationship Id="rId5" Type="http://schemas.openxmlformats.org/officeDocument/2006/relationships/font" Target="fonts/font2.fntdata"/><Relationship Id="rId15" Type="http://schemas.openxmlformats.org/officeDocument/2006/relationships/font" Target="fonts/font12.fntdata"/><Relationship Id="rId10" Type="http://schemas.openxmlformats.org/officeDocument/2006/relationships/font" Target="fonts/font7.fntdata"/><Relationship Id="rId19" Type="http://schemas.openxmlformats.org/officeDocument/2006/relationships/viewProps" Target="viewProps.xml"/><Relationship Id="rId4" Type="http://schemas.openxmlformats.org/officeDocument/2006/relationships/font" Target="fonts/font1.fntdata"/><Relationship Id="rId9" Type="http://schemas.openxmlformats.org/officeDocument/2006/relationships/font" Target="fonts/font6.fntdata"/><Relationship Id="rId14" Type="http://schemas.openxmlformats.org/officeDocument/2006/relationships/font" Target="fonts/font11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A85A664-83DE-44ED-898A-E0371B62F460}" type="datetimeFigureOut">
              <a:rPr lang="ko-KR" altLang="en-US" smtClean="0"/>
              <a:pPr/>
              <a:t>2014-09-25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181B83D-C6D9-4D13-AE2E-6C59A978585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27243052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제목 슬라이드">
    <p:bg>
      <p:bgPr>
        <a:solidFill>
          <a:srgbClr val="59595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 sz="2800">
                <a:solidFill>
                  <a:schemeClr val="bg1"/>
                </a:solidFill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39958233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제목 및 내용">
    <p:bg>
      <p:bgPr>
        <a:solidFill>
          <a:srgbClr val="A6A6A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7564382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9581941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4059995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28025409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34012432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36982783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7966565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789E4D64-F0E4-4185-BA02-C44378AFC6C0}" type="datetimeFigureOut">
              <a:rPr lang="ko-KR" altLang="en-US" smtClean="0">
                <a:solidFill>
                  <a:srgbClr val="000000"/>
                </a:solidFill>
              </a:rPr>
              <a:pPr/>
              <a:t>2014-09-25</a:t>
            </a:fld>
            <a:endParaRPr lang="ko-KR" altLang="en-US">
              <a:solidFill>
                <a:srgbClr val="000000"/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>
              <a:solidFill>
                <a:srgbClr val="000000"/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5A3FFCF-76D7-4036-B877-96043F5C12A9}" type="slidenum">
              <a:rPr lang="ko-KR" altLang="en-US" smtClean="0">
                <a:solidFill>
                  <a:srgbClr val="000000"/>
                </a:solidFill>
              </a:rPr>
              <a:pPr/>
              <a:t>‹#›</a:t>
            </a:fld>
            <a:endParaRPr lang="ko-KR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024466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8"/>
          <p:cNvSpPr>
            <a:spLocks noChangeArrowheads="1"/>
          </p:cNvSpPr>
          <p:nvPr userDrawn="1"/>
        </p:nvSpPr>
        <p:spPr bwMode="auto">
          <a:xfrm>
            <a:off x="8153400" y="6505575"/>
            <a:ext cx="914400" cy="200025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>
            <a:lvl1pPr eaLnBrk="0" hangingPunct="0">
              <a:defRPr kumimoji="1" sz="3200" b="1">
                <a:solidFill>
                  <a:srgbClr val="B2B2B2"/>
                </a:solidFill>
                <a:latin typeface="Tahoma" pitchFamily="34" charset="0"/>
                <a:ea typeface="휴먼새내기체" pitchFamily="18" charset="-127"/>
              </a:defRPr>
            </a:lvl1pPr>
            <a:lvl2pPr marL="742950" indent="-285750" eaLnBrk="0" hangingPunct="0">
              <a:defRPr kumimoji="1" sz="3200" b="1">
                <a:solidFill>
                  <a:srgbClr val="B2B2B2"/>
                </a:solidFill>
                <a:latin typeface="Tahoma" pitchFamily="34" charset="0"/>
                <a:ea typeface="휴먼새내기체" pitchFamily="18" charset="-127"/>
              </a:defRPr>
            </a:lvl2pPr>
            <a:lvl3pPr marL="1143000" indent="-228600" eaLnBrk="0" hangingPunct="0">
              <a:defRPr kumimoji="1" sz="3200" b="1">
                <a:solidFill>
                  <a:srgbClr val="B2B2B2"/>
                </a:solidFill>
                <a:latin typeface="Tahoma" pitchFamily="34" charset="0"/>
                <a:ea typeface="휴먼새내기체" pitchFamily="18" charset="-127"/>
              </a:defRPr>
            </a:lvl3pPr>
            <a:lvl4pPr marL="1600200" indent="-228600" eaLnBrk="0" hangingPunct="0">
              <a:defRPr kumimoji="1" sz="3200" b="1">
                <a:solidFill>
                  <a:srgbClr val="B2B2B2"/>
                </a:solidFill>
                <a:latin typeface="Tahoma" pitchFamily="34" charset="0"/>
                <a:ea typeface="휴먼새내기체" pitchFamily="18" charset="-127"/>
              </a:defRPr>
            </a:lvl4pPr>
            <a:lvl5pPr marL="2057400" indent="-228600" eaLnBrk="0" hangingPunct="0">
              <a:defRPr kumimoji="1" sz="3200" b="1">
                <a:solidFill>
                  <a:srgbClr val="B2B2B2"/>
                </a:solidFill>
                <a:latin typeface="Tahoma" pitchFamily="34" charset="0"/>
                <a:ea typeface="휴먼새내기체" pitchFamily="18" charset="-127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B2B2B2"/>
                </a:solidFill>
                <a:latin typeface="Tahoma" pitchFamily="34" charset="0"/>
                <a:ea typeface="휴먼새내기체" pitchFamily="18" charset="-127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B2B2B2"/>
                </a:solidFill>
                <a:latin typeface="Tahoma" pitchFamily="34" charset="0"/>
                <a:ea typeface="휴먼새내기체" pitchFamily="18" charset="-127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B2B2B2"/>
                </a:solidFill>
                <a:latin typeface="Tahoma" pitchFamily="34" charset="0"/>
                <a:ea typeface="휴먼새내기체" pitchFamily="18" charset="-127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B2B2B2"/>
                </a:solidFill>
                <a:latin typeface="Tahoma" pitchFamily="34" charset="0"/>
                <a:ea typeface="휴먼새내기체" pitchFamily="18" charset="-127"/>
              </a:defRPr>
            </a:lvl9pPr>
          </a:lstStyle>
          <a:p>
            <a:pPr algn="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fld id="{89DD2531-1C6A-4C4C-8A08-D5E01CD95825}" type="slidenum">
              <a:rPr lang="en-US" altLang="ko-KR" sz="900" smtClean="0">
                <a:solidFill>
                  <a:srgbClr val="000000"/>
                </a:solidFill>
                <a:ea typeface="굴림" pitchFamily="50" charset="-127"/>
              </a:rPr>
              <a:pPr algn="r"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ko-KR" sz="900" smtClean="0">
              <a:solidFill>
                <a:srgbClr val="000000"/>
              </a:solidFill>
              <a:ea typeface="굴림" pitchFamily="50" charset="-127"/>
            </a:endParaRPr>
          </a:p>
        </p:txBody>
      </p:sp>
      <p:sp>
        <p:nvSpPr>
          <p:cNvPr id="1027" name="Rectangle 62"/>
          <p:cNvSpPr>
            <a:spLocks noGrp="1" noChangeArrowheads="1"/>
          </p:cNvSpPr>
          <p:nvPr>
            <p:ph type="title"/>
          </p:nvPr>
        </p:nvSpPr>
        <p:spPr bwMode="auto">
          <a:xfrm>
            <a:off x="428625" y="371475"/>
            <a:ext cx="77724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smtClean="0"/>
              <a:t>마스터 제목 스타일 편집</a:t>
            </a:r>
          </a:p>
        </p:txBody>
      </p:sp>
      <p:sp>
        <p:nvSpPr>
          <p:cNvPr id="1028" name="Text Box 67"/>
          <p:cNvSpPr txBox="1">
            <a:spLocks noChangeArrowheads="1"/>
          </p:cNvSpPr>
          <p:nvPr userDrawn="1"/>
        </p:nvSpPr>
        <p:spPr bwMode="auto">
          <a:xfrm>
            <a:off x="269875" y="6562725"/>
            <a:ext cx="1158875" cy="107950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lIns="0" tIns="0" rIns="0" bIns="0">
            <a:spAutoFit/>
          </a:bodyPr>
          <a:lstStyle>
            <a:lvl1pPr eaLnBrk="0" hangingPunct="0">
              <a:defRPr kumimoji="1" sz="3200" b="1">
                <a:solidFill>
                  <a:srgbClr val="B2B2B2"/>
                </a:solidFill>
                <a:latin typeface="Tahoma" pitchFamily="34" charset="0"/>
                <a:ea typeface="휴먼새내기체" pitchFamily="18" charset="-127"/>
              </a:defRPr>
            </a:lvl1pPr>
            <a:lvl2pPr marL="742950" indent="-285750" eaLnBrk="0" hangingPunct="0">
              <a:defRPr kumimoji="1" sz="3200" b="1">
                <a:solidFill>
                  <a:srgbClr val="B2B2B2"/>
                </a:solidFill>
                <a:latin typeface="Tahoma" pitchFamily="34" charset="0"/>
                <a:ea typeface="휴먼새내기체" pitchFamily="18" charset="-127"/>
              </a:defRPr>
            </a:lvl2pPr>
            <a:lvl3pPr marL="1143000" indent="-228600" eaLnBrk="0" hangingPunct="0">
              <a:defRPr kumimoji="1" sz="3200" b="1">
                <a:solidFill>
                  <a:srgbClr val="B2B2B2"/>
                </a:solidFill>
                <a:latin typeface="Tahoma" pitchFamily="34" charset="0"/>
                <a:ea typeface="휴먼새내기체" pitchFamily="18" charset="-127"/>
              </a:defRPr>
            </a:lvl3pPr>
            <a:lvl4pPr marL="1600200" indent="-228600" eaLnBrk="0" hangingPunct="0">
              <a:defRPr kumimoji="1" sz="3200" b="1">
                <a:solidFill>
                  <a:srgbClr val="B2B2B2"/>
                </a:solidFill>
                <a:latin typeface="Tahoma" pitchFamily="34" charset="0"/>
                <a:ea typeface="휴먼새내기체" pitchFamily="18" charset="-127"/>
              </a:defRPr>
            </a:lvl4pPr>
            <a:lvl5pPr marL="2057400" indent="-228600" eaLnBrk="0" hangingPunct="0">
              <a:defRPr kumimoji="1" sz="3200" b="1">
                <a:solidFill>
                  <a:srgbClr val="B2B2B2"/>
                </a:solidFill>
                <a:latin typeface="Tahoma" pitchFamily="34" charset="0"/>
                <a:ea typeface="휴먼새내기체" pitchFamily="18" charset="-127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B2B2B2"/>
                </a:solidFill>
                <a:latin typeface="Tahoma" pitchFamily="34" charset="0"/>
                <a:ea typeface="휴먼새내기체" pitchFamily="18" charset="-127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B2B2B2"/>
                </a:solidFill>
                <a:latin typeface="Tahoma" pitchFamily="34" charset="0"/>
                <a:ea typeface="휴먼새내기체" pitchFamily="18" charset="-127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B2B2B2"/>
                </a:solidFill>
                <a:latin typeface="Tahoma" pitchFamily="34" charset="0"/>
                <a:ea typeface="휴먼새내기체" pitchFamily="18" charset="-127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B2B2B2"/>
                </a:solidFill>
                <a:latin typeface="Tahoma" pitchFamily="34" charset="0"/>
                <a:ea typeface="휴먼새내기체" pitchFamily="18" charset="-127"/>
              </a:defRPr>
            </a:lvl9pPr>
          </a:lstStyle>
          <a:p>
            <a:pPr algn="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ko-KR" altLang="en-US" sz="700" b="0" dirty="0" smtClean="0">
                <a:solidFill>
                  <a:srgbClr val="808080"/>
                </a:solidFill>
                <a:latin typeface="맑은 고딕" pitchFamily="50" charset="-127"/>
                <a:ea typeface="맑은 고딕" pitchFamily="50" charset="-127"/>
              </a:rPr>
              <a:t>디지털미디어디자인</a:t>
            </a:r>
            <a:endParaRPr lang="en-US" altLang="ko-KR" sz="700" b="0" dirty="0" smtClean="0">
              <a:solidFill>
                <a:srgbClr val="80808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029" name="Text Box 68"/>
          <p:cNvSpPr txBox="1">
            <a:spLocks noChangeArrowheads="1"/>
          </p:cNvSpPr>
          <p:nvPr userDrawn="1"/>
        </p:nvSpPr>
        <p:spPr bwMode="auto">
          <a:xfrm>
            <a:off x="1547813" y="6562725"/>
            <a:ext cx="1177925" cy="107950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lIns="0" tIns="0" rIns="0" bIns="0">
            <a:spAutoFit/>
          </a:bodyPr>
          <a:lstStyle>
            <a:lvl1pPr eaLnBrk="0" hangingPunct="0">
              <a:defRPr kumimoji="1" sz="3200" b="1">
                <a:solidFill>
                  <a:srgbClr val="B2B2B2"/>
                </a:solidFill>
                <a:latin typeface="Tahoma" pitchFamily="34" charset="0"/>
                <a:ea typeface="휴먼새내기체" pitchFamily="18" charset="-127"/>
              </a:defRPr>
            </a:lvl1pPr>
            <a:lvl2pPr marL="742950" indent="-285750" eaLnBrk="0" hangingPunct="0">
              <a:defRPr kumimoji="1" sz="3200" b="1">
                <a:solidFill>
                  <a:srgbClr val="B2B2B2"/>
                </a:solidFill>
                <a:latin typeface="Tahoma" pitchFamily="34" charset="0"/>
                <a:ea typeface="휴먼새내기체" pitchFamily="18" charset="-127"/>
              </a:defRPr>
            </a:lvl2pPr>
            <a:lvl3pPr marL="1143000" indent="-228600" eaLnBrk="0" hangingPunct="0">
              <a:defRPr kumimoji="1" sz="3200" b="1">
                <a:solidFill>
                  <a:srgbClr val="B2B2B2"/>
                </a:solidFill>
                <a:latin typeface="Tahoma" pitchFamily="34" charset="0"/>
                <a:ea typeface="휴먼새내기체" pitchFamily="18" charset="-127"/>
              </a:defRPr>
            </a:lvl3pPr>
            <a:lvl4pPr marL="1600200" indent="-228600" eaLnBrk="0" hangingPunct="0">
              <a:defRPr kumimoji="1" sz="3200" b="1">
                <a:solidFill>
                  <a:srgbClr val="B2B2B2"/>
                </a:solidFill>
                <a:latin typeface="Tahoma" pitchFamily="34" charset="0"/>
                <a:ea typeface="휴먼새내기체" pitchFamily="18" charset="-127"/>
              </a:defRPr>
            </a:lvl4pPr>
            <a:lvl5pPr marL="2057400" indent="-228600" eaLnBrk="0" hangingPunct="0">
              <a:defRPr kumimoji="1" sz="3200" b="1">
                <a:solidFill>
                  <a:srgbClr val="B2B2B2"/>
                </a:solidFill>
                <a:latin typeface="Tahoma" pitchFamily="34" charset="0"/>
                <a:ea typeface="휴먼새내기체" pitchFamily="18" charset="-127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B2B2B2"/>
                </a:solidFill>
                <a:latin typeface="Tahoma" pitchFamily="34" charset="0"/>
                <a:ea typeface="휴먼새내기체" pitchFamily="18" charset="-127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B2B2B2"/>
                </a:solidFill>
                <a:latin typeface="Tahoma" pitchFamily="34" charset="0"/>
                <a:ea typeface="휴먼새내기체" pitchFamily="18" charset="-127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B2B2B2"/>
                </a:solidFill>
                <a:latin typeface="Tahoma" pitchFamily="34" charset="0"/>
                <a:ea typeface="휴먼새내기체" pitchFamily="18" charset="-127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B2B2B2"/>
                </a:solidFill>
                <a:latin typeface="Tahoma" pitchFamily="34" charset="0"/>
                <a:ea typeface="휴먼새내기체" pitchFamily="18" charset="-127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ko-KR" altLang="en-US" sz="700" b="0" smtClean="0">
                <a:solidFill>
                  <a:srgbClr val="808080"/>
                </a:solidFill>
                <a:latin typeface="Verdana" pitchFamily="34" charset="0"/>
              </a:rPr>
              <a:t>허서화 </a:t>
            </a:r>
            <a:endParaRPr lang="en-US" altLang="ko-KR" sz="700" b="0" dirty="0" smtClean="0">
              <a:solidFill>
                <a:srgbClr val="808080"/>
              </a:solidFill>
              <a:latin typeface="Verdana" pitchFamily="34" charset="0"/>
            </a:endParaRPr>
          </a:p>
        </p:txBody>
      </p:sp>
      <p:sp>
        <p:nvSpPr>
          <p:cNvPr id="1030" name="Text Box 69"/>
          <p:cNvSpPr txBox="1">
            <a:spLocks noChangeArrowheads="1"/>
          </p:cNvSpPr>
          <p:nvPr userDrawn="1"/>
        </p:nvSpPr>
        <p:spPr bwMode="auto">
          <a:xfrm>
            <a:off x="4859338" y="6562725"/>
            <a:ext cx="3727450" cy="107950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lIns="0" tIns="0" rIns="0" bIns="0">
            <a:spAutoFit/>
          </a:bodyPr>
          <a:lstStyle>
            <a:lvl1pPr eaLnBrk="0" hangingPunct="0">
              <a:defRPr kumimoji="1" sz="3200" b="1">
                <a:solidFill>
                  <a:srgbClr val="B2B2B2"/>
                </a:solidFill>
                <a:latin typeface="Tahoma" pitchFamily="34" charset="0"/>
                <a:ea typeface="휴먼새내기체" pitchFamily="18" charset="-127"/>
              </a:defRPr>
            </a:lvl1pPr>
            <a:lvl2pPr marL="742950" indent="-285750" eaLnBrk="0" hangingPunct="0">
              <a:defRPr kumimoji="1" sz="3200" b="1">
                <a:solidFill>
                  <a:srgbClr val="B2B2B2"/>
                </a:solidFill>
                <a:latin typeface="Tahoma" pitchFamily="34" charset="0"/>
                <a:ea typeface="휴먼새내기체" pitchFamily="18" charset="-127"/>
              </a:defRPr>
            </a:lvl2pPr>
            <a:lvl3pPr marL="1143000" indent="-228600" eaLnBrk="0" hangingPunct="0">
              <a:defRPr kumimoji="1" sz="3200" b="1">
                <a:solidFill>
                  <a:srgbClr val="B2B2B2"/>
                </a:solidFill>
                <a:latin typeface="Tahoma" pitchFamily="34" charset="0"/>
                <a:ea typeface="휴먼새내기체" pitchFamily="18" charset="-127"/>
              </a:defRPr>
            </a:lvl3pPr>
            <a:lvl4pPr marL="1600200" indent="-228600" eaLnBrk="0" hangingPunct="0">
              <a:defRPr kumimoji="1" sz="3200" b="1">
                <a:solidFill>
                  <a:srgbClr val="B2B2B2"/>
                </a:solidFill>
                <a:latin typeface="Tahoma" pitchFamily="34" charset="0"/>
                <a:ea typeface="휴먼새내기체" pitchFamily="18" charset="-127"/>
              </a:defRPr>
            </a:lvl4pPr>
            <a:lvl5pPr marL="2057400" indent="-228600" eaLnBrk="0" hangingPunct="0">
              <a:defRPr kumimoji="1" sz="3200" b="1">
                <a:solidFill>
                  <a:srgbClr val="B2B2B2"/>
                </a:solidFill>
                <a:latin typeface="Tahoma" pitchFamily="34" charset="0"/>
                <a:ea typeface="휴먼새내기체" pitchFamily="18" charset="-127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B2B2B2"/>
                </a:solidFill>
                <a:latin typeface="Tahoma" pitchFamily="34" charset="0"/>
                <a:ea typeface="휴먼새내기체" pitchFamily="18" charset="-127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B2B2B2"/>
                </a:solidFill>
                <a:latin typeface="Tahoma" pitchFamily="34" charset="0"/>
                <a:ea typeface="휴먼새내기체" pitchFamily="18" charset="-127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B2B2B2"/>
                </a:solidFill>
                <a:latin typeface="Tahoma" pitchFamily="34" charset="0"/>
                <a:ea typeface="휴먼새내기체" pitchFamily="18" charset="-127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sz="3200" b="1">
                <a:solidFill>
                  <a:srgbClr val="B2B2B2"/>
                </a:solidFill>
                <a:latin typeface="Tahoma" pitchFamily="34" charset="0"/>
                <a:ea typeface="휴먼새내기체" pitchFamily="18" charset="-127"/>
              </a:defRPr>
            </a:lvl9pPr>
          </a:lstStyle>
          <a:p>
            <a:pPr algn="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ko-KR" sz="700" b="0" smtClean="0">
                <a:solidFill>
                  <a:srgbClr val="808080"/>
                </a:solidFill>
                <a:latin typeface="Verdana" pitchFamily="34" charset="0"/>
              </a:rPr>
              <a:t> Copyrights Digital Media Design of Kaywon. All rights reserved. </a:t>
            </a:r>
          </a:p>
        </p:txBody>
      </p:sp>
      <p:cxnSp>
        <p:nvCxnSpPr>
          <p:cNvPr id="10" name="직선 연결선 9"/>
          <p:cNvCxnSpPr/>
          <p:nvPr userDrawn="1"/>
        </p:nvCxnSpPr>
        <p:spPr bwMode="auto">
          <a:xfrm>
            <a:off x="0" y="6500813"/>
            <a:ext cx="9144000" cy="0"/>
          </a:xfrm>
          <a:prstGeom prst="line">
            <a:avLst/>
          </a:prstGeom>
          <a:noFill/>
          <a:ln w="3175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1" name="직선 연결선 10"/>
          <p:cNvCxnSpPr/>
          <p:nvPr userDrawn="1"/>
        </p:nvCxnSpPr>
        <p:spPr bwMode="auto">
          <a:xfrm rot="5400000">
            <a:off x="1375569" y="6617494"/>
            <a:ext cx="217488" cy="0"/>
          </a:xfrm>
          <a:prstGeom prst="line">
            <a:avLst/>
          </a:prstGeom>
          <a:noFill/>
          <a:ln w="3175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2" name="직선 연결선 11"/>
          <p:cNvCxnSpPr/>
          <p:nvPr userDrawn="1"/>
        </p:nvCxnSpPr>
        <p:spPr bwMode="auto">
          <a:xfrm rot="5400000">
            <a:off x="8549481" y="6617494"/>
            <a:ext cx="217488" cy="0"/>
          </a:xfrm>
          <a:prstGeom prst="line">
            <a:avLst/>
          </a:prstGeom>
          <a:noFill/>
          <a:ln w="3175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xmlns="" val="23254071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77" r:id="rId8"/>
    <p:sldLayoutId id="2147483678" r:id="rId9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latinLnBrk="1" hangingPunct="0">
        <a:spcBef>
          <a:spcPct val="0"/>
        </a:spcBef>
        <a:spcAft>
          <a:spcPct val="0"/>
        </a:spcAft>
        <a:defRPr kumimoji="1" sz="1200" b="1">
          <a:solidFill>
            <a:schemeClr val="tx1"/>
          </a:solidFill>
          <a:latin typeface="맑은 고딕" pitchFamily="50" charset="-127"/>
          <a:ea typeface="맑은 고딕" pitchFamily="50" charset="-127"/>
          <a:cs typeface="+mj-cs"/>
        </a:defRPr>
      </a:lvl1pPr>
      <a:lvl2pPr algn="l" rtl="0" eaLnBrk="0" fontAlgn="base" latinLnBrk="1" hangingPunct="0">
        <a:spcBef>
          <a:spcPct val="0"/>
        </a:spcBef>
        <a:spcAft>
          <a:spcPct val="0"/>
        </a:spcAft>
        <a:defRPr kumimoji="1" sz="1200" b="1">
          <a:solidFill>
            <a:schemeClr val="tx1"/>
          </a:solidFill>
          <a:latin typeface="맑은 고딕" pitchFamily="50" charset="-127"/>
          <a:ea typeface="맑은 고딕" pitchFamily="50" charset="-127"/>
        </a:defRPr>
      </a:lvl2pPr>
      <a:lvl3pPr algn="l" rtl="0" eaLnBrk="0" fontAlgn="base" latinLnBrk="1" hangingPunct="0">
        <a:spcBef>
          <a:spcPct val="0"/>
        </a:spcBef>
        <a:spcAft>
          <a:spcPct val="0"/>
        </a:spcAft>
        <a:defRPr kumimoji="1" sz="1200" b="1">
          <a:solidFill>
            <a:schemeClr val="tx1"/>
          </a:solidFill>
          <a:latin typeface="맑은 고딕" pitchFamily="50" charset="-127"/>
          <a:ea typeface="맑은 고딕" pitchFamily="50" charset="-127"/>
        </a:defRPr>
      </a:lvl3pPr>
      <a:lvl4pPr algn="l" rtl="0" eaLnBrk="0" fontAlgn="base" latinLnBrk="1" hangingPunct="0">
        <a:spcBef>
          <a:spcPct val="0"/>
        </a:spcBef>
        <a:spcAft>
          <a:spcPct val="0"/>
        </a:spcAft>
        <a:defRPr kumimoji="1" sz="1200" b="1">
          <a:solidFill>
            <a:schemeClr val="tx1"/>
          </a:solidFill>
          <a:latin typeface="맑은 고딕" pitchFamily="50" charset="-127"/>
          <a:ea typeface="맑은 고딕" pitchFamily="50" charset="-127"/>
        </a:defRPr>
      </a:lvl4pPr>
      <a:lvl5pPr algn="l" rtl="0" eaLnBrk="0" fontAlgn="base" latinLnBrk="1" hangingPunct="0">
        <a:spcBef>
          <a:spcPct val="0"/>
        </a:spcBef>
        <a:spcAft>
          <a:spcPct val="0"/>
        </a:spcAft>
        <a:defRPr kumimoji="1" sz="1200" b="1">
          <a:solidFill>
            <a:schemeClr val="tx1"/>
          </a:solidFill>
          <a:latin typeface="맑은 고딕" pitchFamily="50" charset="-127"/>
          <a:ea typeface="맑은 고딕" pitchFamily="50" charset="-127"/>
        </a:defRPr>
      </a:lvl5pPr>
      <a:lvl6pPr marL="457200" algn="l" rtl="0" fontAlgn="base" latinLnBrk="1">
        <a:spcBef>
          <a:spcPct val="0"/>
        </a:spcBef>
        <a:spcAft>
          <a:spcPct val="0"/>
        </a:spcAft>
        <a:defRPr kumimoji="1" sz="1200" b="1">
          <a:solidFill>
            <a:schemeClr val="tx1"/>
          </a:solidFill>
          <a:latin typeface="Tahoma" pitchFamily="34" charset="0"/>
          <a:ea typeface="휴먼새내기체" pitchFamily="18" charset="-127"/>
        </a:defRPr>
      </a:lvl6pPr>
      <a:lvl7pPr marL="914400" algn="l" rtl="0" fontAlgn="base" latinLnBrk="1">
        <a:spcBef>
          <a:spcPct val="0"/>
        </a:spcBef>
        <a:spcAft>
          <a:spcPct val="0"/>
        </a:spcAft>
        <a:defRPr kumimoji="1" sz="1200" b="1">
          <a:solidFill>
            <a:schemeClr val="tx1"/>
          </a:solidFill>
          <a:latin typeface="Tahoma" pitchFamily="34" charset="0"/>
          <a:ea typeface="휴먼새내기체" pitchFamily="18" charset="-127"/>
        </a:defRPr>
      </a:lvl7pPr>
      <a:lvl8pPr marL="1371600" algn="l" rtl="0" fontAlgn="base" latinLnBrk="1">
        <a:spcBef>
          <a:spcPct val="0"/>
        </a:spcBef>
        <a:spcAft>
          <a:spcPct val="0"/>
        </a:spcAft>
        <a:defRPr kumimoji="1" sz="1200" b="1">
          <a:solidFill>
            <a:schemeClr val="tx1"/>
          </a:solidFill>
          <a:latin typeface="Tahoma" pitchFamily="34" charset="0"/>
          <a:ea typeface="휴먼새내기체" pitchFamily="18" charset="-127"/>
        </a:defRPr>
      </a:lvl8pPr>
      <a:lvl9pPr marL="1828800" algn="l" rtl="0" fontAlgn="base" latinLnBrk="1">
        <a:spcBef>
          <a:spcPct val="0"/>
        </a:spcBef>
        <a:spcAft>
          <a:spcPct val="0"/>
        </a:spcAft>
        <a:defRPr kumimoji="1" sz="1200" b="1">
          <a:solidFill>
            <a:schemeClr val="tx1"/>
          </a:solidFill>
          <a:latin typeface="Tahoma" pitchFamily="34" charset="0"/>
          <a:ea typeface="휴먼새내기체" pitchFamily="18" charset="-127"/>
        </a:defRPr>
      </a:lvl9pPr>
    </p:titleStyle>
    <p:bodyStyle>
      <a:lvl1pPr marL="185738" indent="-185738" algn="l" defTabSz="804863" rtl="0" eaLnBrk="0" fontAlgn="base" latinLnBrk="1" hangingPunct="0">
        <a:spcBef>
          <a:spcPct val="20000"/>
        </a:spcBef>
        <a:spcAft>
          <a:spcPct val="0"/>
        </a:spcAft>
        <a:buFont typeface="Wingdings" pitchFamily="2" charset="2"/>
        <a:buChar char="•"/>
        <a:tabLst>
          <a:tab pos="185738" algn="l"/>
          <a:tab pos="384175" algn="l"/>
          <a:tab pos="1050925" algn="l"/>
        </a:tabLst>
        <a:defRPr kumimoji="1" sz="2000">
          <a:solidFill>
            <a:srgbClr val="0099CC"/>
          </a:solidFill>
          <a:latin typeface="맑은 고딕" pitchFamily="50" charset="-127"/>
          <a:ea typeface="맑은 고딕" pitchFamily="50" charset="-127"/>
          <a:cs typeface="+mn-cs"/>
        </a:defRPr>
      </a:lvl1pPr>
      <a:lvl2pPr marL="569913" indent="-193675" algn="l" defTabSz="804863" rtl="0" eaLnBrk="0" fontAlgn="base" latinLnBrk="1" hangingPunct="0">
        <a:spcBef>
          <a:spcPct val="20000"/>
        </a:spcBef>
        <a:spcAft>
          <a:spcPct val="0"/>
        </a:spcAft>
        <a:buFont typeface="Wingdings" pitchFamily="2" charset="2"/>
        <a:buChar char="–"/>
        <a:tabLst>
          <a:tab pos="185738" algn="l"/>
          <a:tab pos="384175" algn="l"/>
          <a:tab pos="1050925" algn="l"/>
        </a:tabLst>
        <a:defRPr kumimoji="1" sz="1600">
          <a:solidFill>
            <a:schemeClr val="tx1"/>
          </a:solidFill>
          <a:latin typeface="맑은 고딕" pitchFamily="50" charset="-127"/>
          <a:ea typeface="맑은 고딕" pitchFamily="50" charset="-127"/>
        </a:defRPr>
      </a:lvl2pPr>
      <a:lvl3pPr marL="760413" indent="93663" algn="l" defTabSz="804863" rtl="0" eaLnBrk="0" fontAlgn="base" latinLnBrk="1" hangingPunct="0">
        <a:spcBef>
          <a:spcPct val="20000"/>
        </a:spcBef>
        <a:spcAft>
          <a:spcPct val="0"/>
        </a:spcAft>
        <a:buFont typeface="Wingdings" pitchFamily="2" charset="2"/>
        <a:buChar char="•"/>
        <a:tabLst>
          <a:tab pos="185738" algn="l"/>
          <a:tab pos="384175" algn="l"/>
          <a:tab pos="1050925" algn="l"/>
        </a:tabLst>
        <a:defRPr kumimoji="1" sz="1200">
          <a:solidFill>
            <a:schemeClr val="tx1"/>
          </a:solidFill>
          <a:latin typeface="맑은 고딕" pitchFamily="50" charset="-127"/>
          <a:ea typeface="맑은 고딕" pitchFamily="50" charset="-127"/>
        </a:defRPr>
      </a:lvl3pPr>
      <a:lvl4pPr marL="1138238" indent="-93663" algn="l" defTabSz="804863" rtl="0" eaLnBrk="0" fontAlgn="base" latinLnBrk="1" hangingPunct="0">
        <a:spcBef>
          <a:spcPct val="20000"/>
        </a:spcBef>
        <a:spcAft>
          <a:spcPct val="0"/>
        </a:spcAft>
        <a:buChar char="–"/>
        <a:tabLst>
          <a:tab pos="185738" algn="l"/>
          <a:tab pos="384175" algn="l"/>
          <a:tab pos="1050925" algn="l"/>
        </a:tabLst>
        <a:defRPr kumimoji="1" sz="1200">
          <a:solidFill>
            <a:schemeClr val="tx1"/>
          </a:solidFill>
          <a:latin typeface="맑은 고딕" pitchFamily="50" charset="-127"/>
          <a:ea typeface="맑은 고딕" pitchFamily="50" charset="-127"/>
        </a:defRPr>
      </a:lvl4pPr>
      <a:lvl5pPr marL="1423988" indent="-95250" algn="l" defTabSz="804863" rtl="0" eaLnBrk="0" fontAlgn="base" latinLnBrk="1" hangingPunct="0">
        <a:spcBef>
          <a:spcPct val="20000"/>
        </a:spcBef>
        <a:spcAft>
          <a:spcPct val="0"/>
        </a:spcAft>
        <a:buChar char="»"/>
        <a:tabLst>
          <a:tab pos="185738" algn="l"/>
          <a:tab pos="384175" algn="l"/>
          <a:tab pos="1050925" algn="l"/>
        </a:tabLst>
        <a:defRPr kumimoji="1" sz="1200">
          <a:solidFill>
            <a:schemeClr val="tx1"/>
          </a:solidFill>
          <a:latin typeface="맑은 고딕" pitchFamily="50" charset="-127"/>
          <a:ea typeface="맑은 고딕" pitchFamily="50" charset="-127"/>
        </a:defRPr>
      </a:lvl5pPr>
      <a:lvl6pPr marL="1881188" indent="-95250" algn="l" defTabSz="804863" rtl="0" fontAlgn="base" latinLnBrk="1">
        <a:spcBef>
          <a:spcPct val="20000"/>
        </a:spcBef>
        <a:spcAft>
          <a:spcPct val="0"/>
        </a:spcAft>
        <a:tabLst>
          <a:tab pos="185738" algn="l"/>
          <a:tab pos="384175" algn="l"/>
          <a:tab pos="1050925" algn="l"/>
        </a:tabLst>
        <a:defRPr kumimoji="1" sz="1200">
          <a:solidFill>
            <a:schemeClr val="tx1"/>
          </a:solidFill>
          <a:latin typeface="+mn-lt"/>
          <a:ea typeface="+mn-ea"/>
        </a:defRPr>
      </a:lvl6pPr>
      <a:lvl7pPr marL="2338388" indent="-95250" algn="l" defTabSz="804863" rtl="0" fontAlgn="base" latinLnBrk="1">
        <a:spcBef>
          <a:spcPct val="20000"/>
        </a:spcBef>
        <a:spcAft>
          <a:spcPct val="0"/>
        </a:spcAft>
        <a:tabLst>
          <a:tab pos="185738" algn="l"/>
          <a:tab pos="384175" algn="l"/>
          <a:tab pos="1050925" algn="l"/>
        </a:tabLst>
        <a:defRPr kumimoji="1" sz="1200">
          <a:solidFill>
            <a:schemeClr val="tx1"/>
          </a:solidFill>
          <a:latin typeface="+mn-lt"/>
          <a:ea typeface="+mn-ea"/>
        </a:defRPr>
      </a:lvl7pPr>
      <a:lvl8pPr marL="2795588" indent="-95250" algn="l" defTabSz="804863" rtl="0" fontAlgn="base" latinLnBrk="1">
        <a:spcBef>
          <a:spcPct val="20000"/>
        </a:spcBef>
        <a:spcAft>
          <a:spcPct val="0"/>
        </a:spcAft>
        <a:tabLst>
          <a:tab pos="185738" algn="l"/>
          <a:tab pos="384175" algn="l"/>
          <a:tab pos="1050925" algn="l"/>
        </a:tabLst>
        <a:defRPr kumimoji="1" sz="1200">
          <a:solidFill>
            <a:schemeClr val="tx1"/>
          </a:solidFill>
          <a:latin typeface="+mn-lt"/>
          <a:ea typeface="+mn-ea"/>
        </a:defRPr>
      </a:lvl8pPr>
      <a:lvl9pPr marL="3252788" indent="-95250" algn="l" defTabSz="804863" rtl="0" fontAlgn="base" latinLnBrk="1">
        <a:spcBef>
          <a:spcPct val="20000"/>
        </a:spcBef>
        <a:spcAft>
          <a:spcPct val="0"/>
        </a:spcAft>
        <a:tabLst>
          <a:tab pos="185738" algn="l"/>
          <a:tab pos="384175" algn="l"/>
          <a:tab pos="1050925" algn="l"/>
        </a:tabLst>
        <a:defRPr kumimoji="1" sz="1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/>
          <p:cNvSpPr txBox="1"/>
          <p:nvPr/>
        </p:nvSpPr>
        <p:spPr>
          <a:xfrm>
            <a:off x="395536" y="58261"/>
            <a:ext cx="4935454" cy="7134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ko-KR" altLang="en-US" sz="2400" b="1" spc="-15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반응</a:t>
            </a:r>
            <a:r>
              <a:rPr lang="ko-KR" altLang="en-US" sz="2400" b="1" spc="-150">
                <a:latin typeface="맑은 고딕" panose="020B0503020000020004" pitchFamily="50" charset="-127"/>
                <a:ea typeface="맑은 고딕" panose="020B0503020000020004" pitchFamily="50" charset="-127"/>
              </a:rPr>
              <a:t>형 </a:t>
            </a:r>
            <a:r>
              <a:rPr lang="ko-KR" altLang="en-US" sz="2400" b="1" spc="-15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디자</a:t>
            </a:r>
            <a:r>
              <a:rPr lang="ko-KR" altLang="en-US" sz="2400" b="1" spc="-150">
                <a:latin typeface="맑은 고딕" panose="020B0503020000020004" pitchFamily="50" charset="-127"/>
                <a:ea typeface="맑은 고딕" panose="020B0503020000020004" pitchFamily="50" charset="-127"/>
              </a:rPr>
              <a:t>인</a:t>
            </a:r>
            <a:r>
              <a:rPr lang="en-US" altLang="ko-KR" sz="2400" b="1" spc="-15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(Responsive design)  </a:t>
            </a:r>
            <a:r>
              <a:rPr lang="ko-KR" altLang="en-US" sz="2400" b="1" spc="-15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ko-KR" sz="2400" b="1" spc="-15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endParaRPr lang="en-US" altLang="ko-KR" sz="2400" b="1" spc="-15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cxnSp>
        <p:nvCxnSpPr>
          <p:cNvPr id="23" name="직선 연결선 22"/>
          <p:cNvCxnSpPr/>
          <p:nvPr/>
        </p:nvCxnSpPr>
        <p:spPr>
          <a:xfrm>
            <a:off x="416496" y="980728"/>
            <a:ext cx="8331968" cy="0"/>
          </a:xfrm>
          <a:prstGeom prst="line">
            <a:avLst/>
          </a:prstGeom>
          <a:ln>
            <a:solidFill>
              <a:srgbClr val="B7B7B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직사각형 12"/>
          <p:cNvSpPr/>
          <p:nvPr/>
        </p:nvSpPr>
        <p:spPr>
          <a:xfrm>
            <a:off x="8395356" y="77198"/>
            <a:ext cx="425116" cy="246221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extrusionH="50800"/>
          </a:bodyPr>
          <a:lstStyle/>
          <a:p>
            <a:pPr algn="r"/>
            <a:r>
              <a:rPr lang="ko-KR" altLang="en-US" sz="1000" b="1" smtClean="0">
                <a:solidFill>
                  <a:srgbClr val="B7B7B8"/>
                </a:solidFill>
                <a:latin typeface="Calibri" pitchFamily="34" charset="0"/>
                <a:ea typeface="나눔고딕 ExtraBold" pitchFamily="50" charset="-127"/>
              </a:rPr>
              <a:t>샘플</a:t>
            </a:r>
            <a:endParaRPr lang="ko-KR" altLang="en-US" sz="1000" b="1" dirty="0">
              <a:solidFill>
                <a:srgbClr val="B7B7B8"/>
              </a:solidFill>
              <a:latin typeface="Calibri" pitchFamily="34" charset="0"/>
              <a:ea typeface="나눔고딕 ExtraBold" pitchFamily="50" charset="-127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1298" y="1615899"/>
            <a:ext cx="4329248" cy="38651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 bwMode="auto">
          <a:xfrm>
            <a:off x="386300" y="1052736"/>
            <a:ext cx="6705980" cy="4330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000" tIns="46800" rIns="90000" bIns="46800" rtlCol="0">
            <a:spAutoFit/>
          </a:bodyPr>
          <a:lstStyle/>
          <a:p>
            <a:pPr latinLnBrk="0"/>
            <a:r>
              <a:rPr lang="ko-KR" altLang="en-US" sz="11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반응형</a:t>
            </a:r>
            <a:r>
              <a:rPr lang="en-US" altLang="ko-KR" sz="11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11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디자인은 모든 플랫폼에서 단일한 </a:t>
            </a:r>
            <a:r>
              <a:rPr lang="en-US" altLang="ko-KR" sz="11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HTML </a:t>
            </a:r>
            <a:r>
              <a:rPr lang="ko-KR" altLang="en-US" sz="11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코드와 하나의 </a:t>
            </a:r>
            <a:r>
              <a:rPr lang="en-US" altLang="ko-KR" sz="11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URL</a:t>
            </a:r>
            <a:r>
              <a:rPr lang="ko-KR" altLang="en-US" sz="11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을 사용하는 영리한 디자인 테크닉</a:t>
            </a:r>
            <a:r>
              <a:rPr lang="en-US" altLang="ko-KR" sz="11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. </a:t>
            </a:r>
          </a:p>
          <a:p>
            <a:pPr latinLnBrk="0"/>
            <a:r>
              <a:rPr lang="ko-KR" altLang="en-US" sz="11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멀</a:t>
            </a:r>
            <a:r>
              <a:rPr lang="ko-KR" altLang="en-US" sz="11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티 </a:t>
            </a:r>
            <a:r>
              <a:rPr lang="ko-KR" altLang="en-US" sz="11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스크린에 대응하기 위한 대표적 기술  </a:t>
            </a:r>
          </a:p>
        </p:txBody>
      </p:sp>
      <p:sp>
        <p:nvSpPr>
          <p:cNvPr id="2" name="직사각형 1"/>
          <p:cNvSpPr/>
          <p:nvPr/>
        </p:nvSpPr>
        <p:spPr>
          <a:xfrm>
            <a:off x="405110" y="237606"/>
            <a:ext cx="4598937" cy="648072"/>
          </a:xfrm>
          <a:prstGeom prst="rect">
            <a:avLst/>
          </a:prstGeom>
          <a:solidFill>
            <a:schemeClr val="bg1">
              <a:alpha val="5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wrap="none" rtlCol="0" anchor="t">
            <a:noAutofit/>
          </a:bodyPr>
          <a:lstStyle/>
          <a:p>
            <a:pPr algn="r"/>
            <a:r>
              <a:rPr lang="ko-KR" altLang="en-US" sz="800" b="1" spc="-150">
                <a:solidFill>
                  <a:srgbClr val="FF0000"/>
                </a:solidFill>
                <a:latin typeface="맑은 고딕" pitchFamily="50" charset="-127"/>
                <a:ea typeface="맑은 고딕" pitchFamily="50" charset="-127"/>
              </a:rPr>
              <a:t>키워드</a:t>
            </a:r>
          </a:p>
        </p:txBody>
      </p:sp>
      <p:sp>
        <p:nvSpPr>
          <p:cNvPr id="5" name="TextBox 4"/>
          <p:cNvSpPr txBox="1"/>
          <p:nvPr/>
        </p:nvSpPr>
        <p:spPr bwMode="auto">
          <a:xfrm>
            <a:off x="8316943" y="700850"/>
            <a:ext cx="438238" cy="248402"/>
          </a:xfrm>
          <a:prstGeom prst="rect">
            <a:avLst/>
          </a:prstGeom>
          <a:solidFill>
            <a:srgbClr val="00AACF"/>
          </a:solidFill>
          <a:ln w="9525">
            <a:noFill/>
            <a:miter lim="800000"/>
            <a:headEnd/>
            <a:tailEnd/>
          </a:ln>
        </p:spPr>
        <p:txBody>
          <a:bodyPr wrap="none" lIns="90000" tIns="46800" rIns="90000" bIns="46800" rtlCol="0">
            <a:spAutoFit/>
          </a:bodyPr>
          <a:lstStyle/>
          <a:p>
            <a:pPr latinLnBrk="0"/>
            <a:r>
              <a:rPr lang="ko-KR" altLang="en-US" sz="1000" b="1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사례</a:t>
            </a:r>
            <a:endParaRPr lang="ko-KR" altLang="en-US" sz="1000" b="1" dirty="0" smtClean="0">
              <a:solidFill>
                <a:schemeClr val="bg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1" name="TextBox 10"/>
          <p:cNvSpPr txBox="1"/>
          <p:nvPr/>
        </p:nvSpPr>
        <p:spPr bwMode="auto">
          <a:xfrm>
            <a:off x="7853211" y="700850"/>
            <a:ext cx="438238" cy="248402"/>
          </a:xfrm>
          <a:prstGeom prst="rect">
            <a:avLst/>
          </a:prstGeom>
          <a:solidFill>
            <a:srgbClr val="92D050"/>
          </a:solidFill>
          <a:ln w="9525">
            <a:noFill/>
            <a:miter lim="800000"/>
            <a:headEnd/>
            <a:tailEnd/>
          </a:ln>
        </p:spPr>
        <p:txBody>
          <a:bodyPr wrap="none" lIns="90000" tIns="46800" rIns="90000" bIns="46800" rtlCol="0">
            <a:spAutoFit/>
          </a:bodyPr>
          <a:lstStyle/>
          <a:p>
            <a:pPr latinLnBrk="0"/>
            <a:r>
              <a:rPr lang="ko-KR" altLang="en-US" sz="1000" b="1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통계</a:t>
            </a:r>
            <a:endParaRPr lang="ko-KR" altLang="en-US" sz="1000" b="1" dirty="0" smtClean="0">
              <a:solidFill>
                <a:schemeClr val="bg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2" name="TextBox 11"/>
          <p:cNvSpPr txBox="1"/>
          <p:nvPr/>
        </p:nvSpPr>
        <p:spPr bwMode="auto">
          <a:xfrm>
            <a:off x="7061536" y="700850"/>
            <a:ext cx="750824" cy="248402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  <a:headEnd/>
            <a:tailEnd/>
          </a:ln>
        </p:spPr>
        <p:txBody>
          <a:bodyPr wrap="none" lIns="90000" tIns="46800" rIns="90000" bIns="46800" rtlCol="0">
            <a:spAutoFit/>
          </a:bodyPr>
          <a:lstStyle/>
          <a:p>
            <a:pPr latinLnBrk="0"/>
            <a:r>
              <a:rPr lang="ko-KR" altLang="en-US" sz="1000" b="1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이슈</a:t>
            </a:r>
            <a:r>
              <a:rPr lang="en-US" altLang="ko-KR" sz="1000" b="1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/</a:t>
            </a:r>
            <a:r>
              <a:rPr lang="ko-KR" altLang="en-US" sz="1000" b="1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동향</a:t>
            </a:r>
            <a:endParaRPr lang="ko-KR" altLang="en-US" sz="1000" b="1" dirty="0" smtClean="0">
              <a:solidFill>
                <a:schemeClr val="bg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4" name="직사각형 13"/>
          <p:cNvSpPr/>
          <p:nvPr/>
        </p:nvSpPr>
        <p:spPr>
          <a:xfrm>
            <a:off x="7001691" y="473758"/>
            <a:ext cx="1816710" cy="505955"/>
          </a:xfrm>
          <a:prstGeom prst="rect">
            <a:avLst/>
          </a:prstGeom>
          <a:solidFill>
            <a:schemeClr val="bg1">
              <a:alpha val="5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wrap="none" rtlCol="0" anchor="t">
            <a:noAutofit/>
          </a:bodyPr>
          <a:lstStyle/>
          <a:p>
            <a:pPr algn="r"/>
            <a:r>
              <a:rPr lang="ko-KR" altLang="en-US" sz="800" b="1" spc="-170" smtClean="0">
                <a:solidFill>
                  <a:srgbClr val="FF0000"/>
                </a:solidFill>
                <a:latin typeface="맑은 고딕" pitchFamily="50" charset="-127"/>
                <a:ea typeface="맑은 고딕" pitchFamily="50" charset="-127"/>
              </a:rPr>
              <a:t>구분</a:t>
            </a:r>
            <a:r>
              <a:rPr lang="ko-KR" altLang="en-US" sz="800" spc="-170" smtClean="0">
                <a:solidFill>
                  <a:srgbClr val="FF0000"/>
                </a:solidFill>
                <a:latin typeface="맑은 고딕" pitchFamily="50" charset="-127"/>
                <a:ea typeface="맑은 고딕" pitchFamily="50" charset="-127"/>
              </a:rPr>
              <a:t> </a:t>
            </a:r>
          </a:p>
        </p:txBody>
      </p:sp>
      <p:sp>
        <p:nvSpPr>
          <p:cNvPr id="15" name="직사각형 14"/>
          <p:cNvSpPr/>
          <p:nvPr/>
        </p:nvSpPr>
        <p:spPr>
          <a:xfrm>
            <a:off x="405110" y="1040972"/>
            <a:ext cx="8413291" cy="480851"/>
          </a:xfrm>
          <a:prstGeom prst="rect">
            <a:avLst/>
          </a:prstGeom>
          <a:solidFill>
            <a:schemeClr val="bg1">
              <a:alpha val="5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wrap="none" rtlCol="0" anchor="t">
            <a:noAutofit/>
          </a:bodyPr>
          <a:lstStyle/>
          <a:p>
            <a:pPr algn="r"/>
            <a:r>
              <a:rPr lang="ko-KR" altLang="en-US" sz="800" b="1" spc="-170" smtClean="0">
                <a:solidFill>
                  <a:srgbClr val="FF0000"/>
                </a:solidFill>
                <a:latin typeface="맑은 고딕" pitchFamily="50" charset="-127"/>
                <a:ea typeface="맑은 고딕" pitchFamily="50" charset="-127"/>
              </a:rPr>
              <a:t>수집</a:t>
            </a:r>
            <a:r>
              <a:rPr lang="ko-KR" altLang="en-US" sz="800" b="1" spc="-170">
                <a:solidFill>
                  <a:srgbClr val="FF0000"/>
                </a:solidFill>
                <a:latin typeface="맑은 고딕" pitchFamily="50" charset="-127"/>
                <a:ea typeface="맑은 고딕" pitchFamily="50" charset="-127"/>
              </a:rPr>
              <a:t>된 </a:t>
            </a:r>
            <a:r>
              <a:rPr lang="ko-KR" altLang="en-US" sz="800" b="1" spc="-170" smtClean="0">
                <a:solidFill>
                  <a:srgbClr val="FF0000"/>
                </a:solidFill>
                <a:latin typeface="맑은 고딕" pitchFamily="50" charset="-127"/>
                <a:ea typeface="맑은 고딕" pitchFamily="50" charset="-127"/>
              </a:rPr>
              <a:t> 정보를  </a:t>
            </a:r>
            <a:r>
              <a:rPr lang="en-US" altLang="ko-KR" sz="800" b="1" spc="-170" smtClean="0">
                <a:solidFill>
                  <a:srgbClr val="FF0000"/>
                </a:solidFill>
                <a:latin typeface="맑은 고딕" pitchFamily="50" charset="-127"/>
                <a:ea typeface="맑은 고딕" pitchFamily="50" charset="-127"/>
              </a:rPr>
              <a:t>2 -  3 </a:t>
            </a:r>
            <a:r>
              <a:rPr lang="ko-KR" altLang="en-US" sz="800" b="1" spc="-170" smtClean="0">
                <a:solidFill>
                  <a:srgbClr val="FF0000"/>
                </a:solidFill>
                <a:latin typeface="맑은 고딕" pitchFamily="50" charset="-127"/>
                <a:ea typeface="맑은 고딕" pitchFamily="50" charset="-127"/>
              </a:rPr>
              <a:t>줄로  요약  </a:t>
            </a:r>
            <a:endParaRPr lang="ko-KR" altLang="en-US" sz="800" b="1" spc="-170">
              <a:solidFill>
                <a:srgbClr val="FF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7" name="TextBox 6"/>
          <p:cNvSpPr txBox="1"/>
          <p:nvPr/>
        </p:nvSpPr>
        <p:spPr bwMode="auto">
          <a:xfrm>
            <a:off x="408923" y="5733256"/>
            <a:ext cx="2398711" cy="2330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000" tIns="46800" rIns="90000" bIns="46800" rtlCol="0">
            <a:spAutoFit/>
          </a:bodyPr>
          <a:lstStyle/>
          <a:p>
            <a:pPr latinLnBrk="0"/>
            <a:r>
              <a:rPr lang="ko-KR" altLang="en-US" sz="90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출처</a:t>
            </a:r>
            <a:r>
              <a:rPr lang="en-US" altLang="ko-KR" sz="900">
                <a:latin typeface="맑은 고딕" panose="020B0503020000020004" pitchFamily="50" charset="-127"/>
                <a:ea typeface="맑은 고딕" panose="020B0503020000020004" pitchFamily="50" charset="-127"/>
              </a:rPr>
              <a:t> : </a:t>
            </a:r>
            <a:r>
              <a:rPr lang="ko-KR" altLang="en-US" sz="90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한국디자인진흥원</a:t>
            </a:r>
            <a:r>
              <a:rPr lang="en-US" altLang="ko-KR" sz="90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 7</a:t>
            </a:r>
            <a:r>
              <a:rPr lang="ko-KR" altLang="en-US" sz="90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월호 칼럼</a:t>
            </a:r>
            <a:r>
              <a:rPr lang="en-US" altLang="ko-KR" sz="90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90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발췌 </a:t>
            </a:r>
            <a:r>
              <a:rPr lang="en-US" altLang="ko-KR" sz="90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endParaRPr lang="ko-KR" altLang="en-US" sz="900" dirty="0" smtClean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64088" y="2060848"/>
            <a:ext cx="3259184" cy="14022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직사각형 15"/>
          <p:cNvSpPr/>
          <p:nvPr/>
        </p:nvSpPr>
        <p:spPr>
          <a:xfrm>
            <a:off x="405110" y="1589612"/>
            <a:ext cx="8413291" cy="4042261"/>
          </a:xfrm>
          <a:prstGeom prst="rect">
            <a:avLst/>
          </a:prstGeom>
          <a:solidFill>
            <a:schemeClr val="bg1">
              <a:alpha val="5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wrap="none" rtlCol="0" anchor="t">
            <a:noAutofit/>
          </a:bodyPr>
          <a:lstStyle/>
          <a:p>
            <a:pPr algn="r"/>
            <a:r>
              <a:rPr lang="ko-KR" altLang="en-US" sz="800" b="1" spc="-170" smtClean="0">
                <a:solidFill>
                  <a:srgbClr val="FF0000"/>
                </a:solidFill>
                <a:latin typeface="맑은 고딕" pitchFamily="50" charset="-127"/>
                <a:ea typeface="맑은 고딕" pitchFamily="50" charset="-127"/>
              </a:rPr>
              <a:t>조사</a:t>
            </a:r>
            <a:r>
              <a:rPr lang="en-US" altLang="ko-KR" sz="800" b="1" spc="-170" smtClean="0">
                <a:solidFill>
                  <a:srgbClr val="FF0000"/>
                </a:solidFill>
                <a:latin typeface="맑은 고딕" pitchFamily="50" charset="-127"/>
                <a:ea typeface="맑은 고딕" pitchFamily="50" charset="-127"/>
              </a:rPr>
              <a:t>  </a:t>
            </a:r>
            <a:r>
              <a:rPr lang="ko-KR" altLang="en-US" sz="800" b="1" spc="-170" smtClean="0">
                <a:solidFill>
                  <a:srgbClr val="FF0000"/>
                </a:solidFill>
                <a:latin typeface="맑은 고딕" pitchFamily="50" charset="-127"/>
                <a:ea typeface="맑은 고딕" pitchFamily="50" charset="-127"/>
              </a:rPr>
              <a:t>내용  본문</a:t>
            </a:r>
            <a:r>
              <a:rPr lang="en-US" altLang="ko-KR" sz="800" b="1" spc="-170" smtClean="0">
                <a:solidFill>
                  <a:srgbClr val="FF0000"/>
                </a:solidFill>
                <a:latin typeface="맑은 고딕" pitchFamily="50" charset="-127"/>
                <a:ea typeface="맑은 고딕" pitchFamily="50" charset="-127"/>
              </a:rPr>
              <a:t> </a:t>
            </a:r>
          </a:p>
          <a:p>
            <a:pPr algn="r"/>
            <a:r>
              <a:rPr lang="en-US" altLang="ko-KR" sz="800" b="1" spc="-170" smtClean="0">
                <a:solidFill>
                  <a:srgbClr val="FF0000"/>
                </a:solidFill>
                <a:latin typeface="맑은 고딕" pitchFamily="50" charset="-127"/>
                <a:ea typeface="맑은 고딕" pitchFamily="50" charset="-127"/>
              </a:rPr>
              <a:t>( </a:t>
            </a:r>
            <a:r>
              <a:rPr lang="ko-KR" altLang="en-US" sz="800" b="1" spc="-170" smtClean="0">
                <a:solidFill>
                  <a:srgbClr val="FF0000"/>
                </a:solidFill>
                <a:latin typeface="맑은 고딕" pitchFamily="50" charset="-127"/>
                <a:ea typeface="맑은 고딕" pitchFamily="50" charset="-127"/>
              </a:rPr>
              <a:t>이미지</a:t>
            </a:r>
            <a:r>
              <a:rPr lang="en-US" altLang="ko-KR" sz="800" b="1" spc="-170" smtClean="0">
                <a:solidFill>
                  <a:srgbClr val="FF0000"/>
                </a:solidFill>
                <a:latin typeface="맑은 고딕" pitchFamily="50" charset="-127"/>
                <a:ea typeface="맑은 고딕" pitchFamily="50" charset="-127"/>
              </a:rPr>
              <a:t>  /  </a:t>
            </a:r>
            <a:r>
              <a:rPr lang="ko-KR" altLang="en-US" sz="800" b="1" spc="-170" smtClean="0">
                <a:solidFill>
                  <a:srgbClr val="FF0000"/>
                </a:solidFill>
                <a:latin typeface="맑은 고딕" pitchFamily="50" charset="-127"/>
                <a:ea typeface="맑은 고딕" pitchFamily="50" charset="-127"/>
              </a:rPr>
              <a:t>텍스트</a:t>
            </a:r>
            <a:r>
              <a:rPr lang="en-US" altLang="ko-KR" sz="800" b="1" spc="-170" smtClean="0">
                <a:solidFill>
                  <a:srgbClr val="FF0000"/>
                </a:solidFill>
                <a:latin typeface="맑은 고딕" pitchFamily="50" charset="-127"/>
                <a:ea typeface="맑은 고딕" pitchFamily="50" charset="-127"/>
              </a:rPr>
              <a:t>  /  </a:t>
            </a:r>
            <a:r>
              <a:rPr lang="ko-KR" altLang="en-US" sz="800" b="1" spc="-170" smtClean="0">
                <a:solidFill>
                  <a:srgbClr val="FF0000"/>
                </a:solidFill>
                <a:latin typeface="맑은 고딕" pitchFamily="50" charset="-127"/>
                <a:ea typeface="맑은 고딕" pitchFamily="50" charset="-127"/>
              </a:rPr>
              <a:t>동영상</a:t>
            </a:r>
            <a:r>
              <a:rPr lang="en-US" altLang="ko-KR" sz="800" b="1" spc="-170" smtClean="0">
                <a:solidFill>
                  <a:srgbClr val="FF0000"/>
                </a:solidFill>
                <a:latin typeface="맑은 고딕" pitchFamily="50" charset="-127"/>
                <a:ea typeface="맑은 고딕" pitchFamily="50" charset="-127"/>
              </a:rPr>
              <a:t>   </a:t>
            </a:r>
            <a:r>
              <a:rPr lang="ko-KR" altLang="en-US" sz="800" b="1" spc="-170" smtClean="0">
                <a:solidFill>
                  <a:srgbClr val="FF0000"/>
                </a:solidFill>
                <a:latin typeface="맑은 고딕" pitchFamily="50" charset="-127"/>
                <a:ea typeface="맑은 고딕" pitchFamily="50" charset="-127"/>
              </a:rPr>
              <a:t>등</a:t>
            </a:r>
            <a:r>
              <a:rPr lang="en-US" altLang="ko-KR" sz="800" b="1" spc="-170" smtClean="0">
                <a:solidFill>
                  <a:srgbClr val="FF0000"/>
                </a:solidFill>
                <a:latin typeface="맑은 고딕" pitchFamily="50" charset="-127"/>
                <a:ea typeface="맑은 고딕" pitchFamily="50" charset="-127"/>
              </a:rPr>
              <a:t>)</a:t>
            </a:r>
            <a:endParaRPr lang="ko-KR" altLang="en-US" sz="800" b="1" spc="-170">
              <a:solidFill>
                <a:srgbClr val="FF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0" name="TextBox 19"/>
          <p:cNvSpPr txBox="1"/>
          <p:nvPr/>
        </p:nvSpPr>
        <p:spPr bwMode="auto">
          <a:xfrm>
            <a:off x="408923" y="5942099"/>
            <a:ext cx="2902054" cy="2330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000" tIns="46800" rIns="90000" bIns="46800" rtlCol="0">
            <a:spAutoFit/>
          </a:bodyPr>
          <a:lstStyle/>
          <a:p>
            <a:pPr latinLnBrk="0"/>
            <a:r>
              <a:rPr lang="ko-KR" altLang="en-US" sz="90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관련 링크</a:t>
            </a:r>
            <a:r>
              <a:rPr lang="en-US" altLang="ko-KR" sz="90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ko-KR" sz="900">
                <a:latin typeface="맑은 고딕" panose="020B0503020000020004" pitchFamily="50" charset="-127"/>
                <a:ea typeface="맑은 고딕" panose="020B0503020000020004" pitchFamily="50" charset="-127"/>
              </a:rPr>
              <a:t>: http://</a:t>
            </a:r>
            <a:r>
              <a:rPr lang="en-US" altLang="ko-KR" sz="90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www.lukew.com/ff/entry.asp?1514</a:t>
            </a:r>
            <a:endParaRPr lang="ko-KR" altLang="en-US" sz="900" dirty="0" smtClean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1" name="TextBox 20"/>
          <p:cNvSpPr txBox="1"/>
          <p:nvPr/>
        </p:nvSpPr>
        <p:spPr bwMode="auto">
          <a:xfrm>
            <a:off x="408923" y="6292330"/>
            <a:ext cx="7190087" cy="2330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0000" tIns="46800" rIns="90000" bIns="46800" rtlCol="0">
            <a:spAutoFit/>
          </a:bodyPr>
          <a:lstStyle/>
          <a:p>
            <a:pPr latinLnBrk="0"/>
            <a:r>
              <a:rPr lang="en-US" altLang="ko-KR" sz="90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* </a:t>
            </a:r>
            <a:r>
              <a:rPr lang="ko-KR" altLang="en-US" sz="90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용어</a:t>
            </a:r>
            <a:r>
              <a:rPr lang="en-US" altLang="ko-KR" sz="90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90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해설</a:t>
            </a:r>
            <a:r>
              <a:rPr lang="en-US" altLang="ko-KR" sz="90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) </a:t>
            </a:r>
            <a:r>
              <a:rPr lang="ko-KR" altLang="en-US" sz="90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멀티스크린</a:t>
            </a:r>
            <a:r>
              <a:rPr lang="en-US" altLang="ko-KR" sz="90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 : </a:t>
            </a:r>
            <a:r>
              <a:rPr lang="ko-KR" altLang="en-US" sz="90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구글의</a:t>
            </a:r>
            <a:r>
              <a:rPr lang="en-US" altLang="ko-KR" sz="90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 2012</a:t>
            </a:r>
            <a:r>
              <a:rPr lang="ko-KR" altLang="en-US" sz="90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년 조사에</a:t>
            </a:r>
            <a:r>
              <a:rPr lang="en-US" altLang="ko-KR" sz="90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90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따르면</a:t>
            </a:r>
            <a:r>
              <a:rPr lang="en-US" altLang="ko-KR" sz="90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90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사용자들이</a:t>
            </a:r>
            <a:r>
              <a:rPr lang="en-US" altLang="ko-KR" sz="90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90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하루</a:t>
            </a:r>
            <a:r>
              <a:rPr lang="en-US" altLang="ko-KR" sz="90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90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동안</a:t>
            </a:r>
            <a:r>
              <a:rPr lang="en-US" altLang="ko-KR" sz="90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90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보고있는</a:t>
            </a:r>
            <a:r>
              <a:rPr lang="en-US" altLang="ko-KR" sz="90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90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미디어의</a:t>
            </a:r>
            <a:r>
              <a:rPr lang="en-US" altLang="ko-KR" sz="90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 90%</a:t>
            </a:r>
            <a:r>
              <a:rPr lang="ko-KR" altLang="en-US" sz="90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가 스크린을</a:t>
            </a:r>
            <a:r>
              <a:rPr lang="en-US" altLang="ko-KR" sz="90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90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통해서였고</a:t>
            </a:r>
            <a:r>
              <a:rPr lang="en-US" altLang="ko-KR" sz="90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, ~~~~~ </a:t>
            </a:r>
            <a:endParaRPr lang="ko-KR" altLang="en-US" sz="900" dirty="0" smtClean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2" name="직사각형 21"/>
          <p:cNvSpPr/>
          <p:nvPr/>
        </p:nvSpPr>
        <p:spPr>
          <a:xfrm>
            <a:off x="405110" y="5740313"/>
            <a:ext cx="8413291" cy="444137"/>
          </a:xfrm>
          <a:prstGeom prst="rect">
            <a:avLst/>
          </a:prstGeom>
          <a:solidFill>
            <a:schemeClr val="bg1">
              <a:alpha val="5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wrap="none" rtlCol="0" anchor="t">
            <a:noAutofit/>
          </a:bodyPr>
          <a:lstStyle/>
          <a:p>
            <a:pPr algn="r"/>
            <a:r>
              <a:rPr lang="ko-KR" altLang="en-US" sz="800" b="1" spc="-170" smtClean="0">
                <a:solidFill>
                  <a:srgbClr val="FF0000"/>
                </a:solidFill>
                <a:latin typeface="맑은 고딕" pitchFamily="50" charset="-127"/>
                <a:ea typeface="맑은 고딕" pitchFamily="50" charset="-127"/>
              </a:rPr>
              <a:t>출처</a:t>
            </a:r>
            <a:r>
              <a:rPr lang="en-US" altLang="ko-KR" sz="800" b="1" spc="-170" smtClean="0">
                <a:solidFill>
                  <a:srgbClr val="FF0000"/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800" b="1" spc="-170" smtClean="0">
                <a:solidFill>
                  <a:srgbClr val="FF0000"/>
                </a:solidFill>
                <a:latin typeface="맑은 고딕" pitchFamily="50" charset="-127"/>
                <a:ea typeface="맑은 고딕" pitchFamily="50" charset="-127"/>
              </a:rPr>
              <a:t>를 </a:t>
            </a:r>
            <a:r>
              <a:rPr lang="en-US" altLang="ko-KR" sz="800" b="1" spc="-170" smtClean="0">
                <a:solidFill>
                  <a:srgbClr val="FF0000"/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800" b="1" spc="-170" smtClean="0">
                <a:solidFill>
                  <a:srgbClr val="FF0000"/>
                </a:solidFill>
                <a:latin typeface="맑은 고딕" pitchFamily="50" charset="-127"/>
                <a:ea typeface="맑은 고딕" pitchFamily="50" charset="-127"/>
              </a:rPr>
              <a:t>반드시</a:t>
            </a:r>
            <a:r>
              <a:rPr lang="en-US" altLang="ko-KR" sz="800" b="1" spc="-170" smtClean="0">
                <a:solidFill>
                  <a:srgbClr val="FF0000"/>
                </a:solidFill>
                <a:latin typeface="맑은 고딕" pitchFamily="50" charset="-127"/>
                <a:ea typeface="맑은 고딕" pitchFamily="50" charset="-127"/>
              </a:rPr>
              <a:t>  </a:t>
            </a:r>
            <a:r>
              <a:rPr lang="ko-KR" altLang="en-US" sz="800" b="1" spc="-170" smtClean="0">
                <a:solidFill>
                  <a:srgbClr val="FF0000"/>
                </a:solidFill>
                <a:latin typeface="맑은 고딕" pitchFamily="50" charset="-127"/>
                <a:ea typeface="맑은 고딕" pitchFamily="50" charset="-127"/>
              </a:rPr>
              <a:t>기입</a:t>
            </a:r>
            <a:endParaRPr lang="en-US" altLang="ko-KR" sz="800" b="1" spc="-170" smtClean="0">
              <a:solidFill>
                <a:srgbClr val="FF0000"/>
              </a:solidFill>
              <a:latin typeface="맑은 고딕" pitchFamily="50" charset="-127"/>
              <a:ea typeface="맑은 고딕" pitchFamily="50" charset="-127"/>
            </a:endParaRPr>
          </a:p>
          <a:p>
            <a:pPr algn="r"/>
            <a:r>
              <a:rPr lang="ko-KR" altLang="en-US" sz="800" b="1" spc="-170" smtClean="0">
                <a:solidFill>
                  <a:srgbClr val="FF0000"/>
                </a:solidFill>
                <a:latin typeface="맑은 고딕" pitchFamily="50" charset="-127"/>
                <a:ea typeface="맑은 고딕" pitchFamily="50" charset="-127"/>
              </a:rPr>
              <a:t>관련</a:t>
            </a:r>
            <a:r>
              <a:rPr lang="en-US" altLang="ko-KR" sz="800" b="1" spc="-170" smtClean="0">
                <a:solidFill>
                  <a:srgbClr val="FF0000"/>
                </a:solidFill>
                <a:latin typeface="맑은 고딕" pitchFamily="50" charset="-127"/>
                <a:ea typeface="맑은 고딕" pitchFamily="50" charset="-127"/>
              </a:rPr>
              <a:t>  </a:t>
            </a:r>
            <a:r>
              <a:rPr lang="ko-KR" altLang="en-US" sz="800" b="1" spc="-170" smtClean="0">
                <a:solidFill>
                  <a:srgbClr val="FF0000"/>
                </a:solidFill>
                <a:latin typeface="맑은 고딕" pitchFamily="50" charset="-127"/>
                <a:ea typeface="맑은 고딕" pitchFamily="50" charset="-127"/>
              </a:rPr>
              <a:t>링크가 </a:t>
            </a:r>
            <a:r>
              <a:rPr lang="en-US" altLang="ko-KR" sz="800" b="1" spc="-170" smtClean="0">
                <a:solidFill>
                  <a:srgbClr val="FF0000"/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ko-KR" altLang="en-US" sz="800" b="1" spc="-170" smtClean="0">
                <a:solidFill>
                  <a:srgbClr val="FF0000"/>
                </a:solidFill>
                <a:latin typeface="맑은 고딕" pitchFamily="50" charset="-127"/>
                <a:ea typeface="맑은 고딕" pitchFamily="50" charset="-127"/>
              </a:rPr>
              <a:t>있다면</a:t>
            </a:r>
            <a:r>
              <a:rPr lang="en-US" altLang="ko-KR" sz="800" b="1" spc="-170" smtClean="0">
                <a:solidFill>
                  <a:srgbClr val="FF0000"/>
                </a:solidFill>
                <a:latin typeface="맑은 고딕" pitchFamily="50" charset="-127"/>
                <a:ea typeface="맑은 고딕" pitchFamily="50" charset="-127"/>
              </a:rPr>
              <a:t>  </a:t>
            </a:r>
            <a:r>
              <a:rPr lang="ko-KR" altLang="en-US" sz="800" b="1" spc="-170" smtClean="0">
                <a:solidFill>
                  <a:srgbClr val="FF0000"/>
                </a:solidFill>
                <a:latin typeface="맑은 고딕" pitchFamily="50" charset="-127"/>
                <a:ea typeface="맑은 고딕" pitchFamily="50" charset="-127"/>
              </a:rPr>
              <a:t>함께</a:t>
            </a:r>
            <a:r>
              <a:rPr lang="en-US" altLang="ko-KR" sz="800" b="1" spc="-170" smtClean="0">
                <a:solidFill>
                  <a:srgbClr val="FF0000"/>
                </a:solidFill>
                <a:latin typeface="맑은 고딕" pitchFamily="50" charset="-127"/>
                <a:ea typeface="맑은 고딕" pitchFamily="50" charset="-127"/>
              </a:rPr>
              <a:t>   </a:t>
            </a:r>
            <a:r>
              <a:rPr lang="ko-KR" altLang="en-US" sz="800" b="1" spc="-170" smtClean="0">
                <a:solidFill>
                  <a:srgbClr val="FF0000"/>
                </a:solidFill>
                <a:latin typeface="맑은 고딕" pitchFamily="50" charset="-127"/>
                <a:ea typeface="맑은 고딕" pitchFamily="50" charset="-127"/>
              </a:rPr>
              <a:t>제공</a:t>
            </a:r>
            <a:r>
              <a:rPr lang="en-US" altLang="ko-KR" sz="800" b="1" spc="-170" smtClean="0">
                <a:solidFill>
                  <a:srgbClr val="FF0000"/>
                </a:solidFill>
                <a:latin typeface="맑은 고딕" pitchFamily="50" charset="-127"/>
                <a:ea typeface="맑은 고딕" pitchFamily="50" charset="-127"/>
              </a:rPr>
              <a:t>  </a:t>
            </a:r>
          </a:p>
        </p:txBody>
      </p:sp>
      <p:sp>
        <p:nvSpPr>
          <p:cNvPr id="24" name="직사각형 23"/>
          <p:cNvSpPr/>
          <p:nvPr/>
        </p:nvSpPr>
        <p:spPr>
          <a:xfrm>
            <a:off x="405110" y="6237312"/>
            <a:ext cx="8413291" cy="444137"/>
          </a:xfrm>
          <a:prstGeom prst="rect">
            <a:avLst/>
          </a:prstGeom>
          <a:solidFill>
            <a:schemeClr val="bg1">
              <a:alpha val="5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 wrap="none" rtlCol="0" anchor="t">
            <a:noAutofit/>
          </a:bodyPr>
          <a:lstStyle/>
          <a:p>
            <a:pPr algn="r"/>
            <a:r>
              <a:rPr lang="ko-KR" altLang="en-US" sz="800" b="1" spc="-170" smtClean="0">
                <a:solidFill>
                  <a:srgbClr val="FF0000"/>
                </a:solidFill>
                <a:latin typeface="맑은 고딕" pitchFamily="50" charset="-127"/>
                <a:ea typeface="맑은 고딕" pitchFamily="50" charset="-127"/>
              </a:rPr>
              <a:t>조사</a:t>
            </a:r>
            <a:r>
              <a:rPr lang="en-US" altLang="ko-KR" sz="800" b="1" spc="-170" smtClean="0">
                <a:solidFill>
                  <a:srgbClr val="FF0000"/>
                </a:solidFill>
                <a:latin typeface="맑은 고딕" pitchFamily="50" charset="-127"/>
                <a:ea typeface="맑은 고딕" pitchFamily="50" charset="-127"/>
              </a:rPr>
              <a:t>  </a:t>
            </a:r>
            <a:r>
              <a:rPr lang="ko-KR" altLang="en-US" sz="800" b="1" spc="-170" smtClean="0">
                <a:solidFill>
                  <a:srgbClr val="FF0000"/>
                </a:solidFill>
                <a:latin typeface="맑은 고딕" pitchFamily="50" charset="-127"/>
                <a:ea typeface="맑은 고딕" pitchFamily="50" charset="-127"/>
              </a:rPr>
              <a:t>내용  중  새로운</a:t>
            </a:r>
            <a:r>
              <a:rPr lang="en-US" altLang="ko-KR" sz="800" b="1" spc="-170" smtClean="0">
                <a:solidFill>
                  <a:srgbClr val="FF0000"/>
                </a:solidFill>
                <a:latin typeface="맑은 고딕" pitchFamily="50" charset="-127"/>
                <a:ea typeface="맑은 고딕" pitchFamily="50" charset="-127"/>
              </a:rPr>
              <a:t>   </a:t>
            </a:r>
            <a:r>
              <a:rPr lang="ko-KR" altLang="en-US" sz="800" b="1" spc="-170" smtClean="0">
                <a:solidFill>
                  <a:srgbClr val="FF0000"/>
                </a:solidFill>
                <a:latin typeface="맑은 고딕" pitchFamily="50" charset="-127"/>
                <a:ea typeface="맑은 고딕" pitchFamily="50" charset="-127"/>
              </a:rPr>
              <a:t>개념  </a:t>
            </a:r>
            <a:r>
              <a:rPr lang="en-US" altLang="ko-KR" sz="800" b="1" spc="-170" smtClean="0">
                <a:solidFill>
                  <a:srgbClr val="FF0000"/>
                </a:solidFill>
                <a:latin typeface="맑은 고딕" pitchFamily="50" charset="-127"/>
                <a:ea typeface="맑은 고딕" pitchFamily="50" charset="-127"/>
              </a:rPr>
              <a:t>/ </a:t>
            </a:r>
            <a:r>
              <a:rPr lang="ko-KR" altLang="en-US" sz="800" b="1" spc="-170" smtClean="0">
                <a:solidFill>
                  <a:srgbClr val="FF0000"/>
                </a:solidFill>
                <a:latin typeface="맑은 고딕" pitchFamily="50" charset="-127"/>
                <a:ea typeface="맑은 고딕" pitchFamily="50" charset="-127"/>
              </a:rPr>
              <a:t>용어가</a:t>
            </a:r>
            <a:r>
              <a:rPr lang="en-US" altLang="ko-KR" sz="800" b="1" spc="-170" smtClean="0">
                <a:solidFill>
                  <a:srgbClr val="FF0000"/>
                </a:solidFill>
                <a:latin typeface="맑은 고딕" pitchFamily="50" charset="-127"/>
                <a:ea typeface="맑은 고딕" pitchFamily="50" charset="-127"/>
              </a:rPr>
              <a:t>   </a:t>
            </a:r>
            <a:r>
              <a:rPr lang="ko-KR" altLang="en-US" sz="800" b="1" spc="-170" smtClean="0">
                <a:solidFill>
                  <a:srgbClr val="FF0000"/>
                </a:solidFill>
                <a:latin typeface="맑은 고딕" pitchFamily="50" charset="-127"/>
                <a:ea typeface="맑은 고딕" pitchFamily="50" charset="-127"/>
              </a:rPr>
              <a:t>있다면</a:t>
            </a:r>
            <a:r>
              <a:rPr lang="en-US" altLang="ko-KR" sz="800" b="1" spc="-170" smtClean="0">
                <a:solidFill>
                  <a:srgbClr val="FF0000"/>
                </a:solidFill>
                <a:latin typeface="맑은 고딕" pitchFamily="50" charset="-127"/>
                <a:ea typeface="맑은 고딕" pitchFamily="50" charset="-127"/>
              </a:rPr>
              <a:t>   </a:t>
            </a:r>
            <a:r>
              <a:rPr lang="ko-KR" altLang="en-US" sz="800" b="1" spc="-170" smtClean="0">
                <a:solidFill>
                  <a:srgbClr val="FF0000"/>
                </a:solidFill>
                <a:latin typeface="맑은 고딕" pitchFamily="50" charset="-127"/>
                <a:ea typeface="맑은 고딕" pitchFamily="50" charset="-127"/>
              </a:rPr>
              <a:t>설명</a:t>
            </a:r>
            <a:r>
              <a:rPr lang="en-US" altLang="ko-KR" sz="800" b="1" spc="-170" smtClean="0">
                <a:solidFill>
                  <a:srgbClr val="FF0000"/>
                </a:solidFill>
                <a:latin typeface="맑은 고딕" pitchFamily="50" charset="-127"/>
                <a:ea typeface="맑은 고딕" pitchFamily="50" charset="-127"/>
              </a:rPr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xmlns="" val="1421186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기본 디자인">
  <a:themeElements>
    <a:clrScheme name="기본 디자인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기본 디자인">
      <a:majorFont>
        <a:latin typeface="Tahoma"/>
        <a:ea typeface="휴먼새내기체"/>
        <a:cs typeface=""/>
      </a:majorFont>
      <a:minorFont>
        <a:latin typeface="Tahoma"/>
        <a:ea typeface="휴먼새내기체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>
          <a:solidFill>
            <a:schemeClr val="bg1">
              <a:lumMod val="75000"/>
            </a:schemeClr>
          </a:solidFill>
        </a:ln>
      </a:spPr>
      <a:bodyPr wrap="none" rtlCol="0" anchor="ctr">
        <a:noAutofit/>
      </a:bodyPr>
      <a:lstStyle>
        <a:defPPr algn="ctr">
          <a:defRPr sz="2100" spc="-170" smtClean="0">
            <a:solidFill>
              <a:schemeClr val="bg1"/>
            </a:solidFill>
            <a:latin typeface="맑은 고딕" pitchFamily="50" charset="-127"/>
            <a:ea typeface="맑은 고딕" pitchFamily="50" charset="-127"/>
          </a:defRPr>
        </a:defPPr>
      </a:lstStyle>
    </a:spDef>
    <a:lnDef>
      <a:spPr bwMode="auto">
        <a:solidFill>
          <a:schemeClr val="bg1"/>
        </a:solidFill>
        <a:ln w="12700" cap="flat" cmpd="sng" algn="ctr">
          <a:solidFill>
            <a:schemeClr val="bg1">
              <a:lumMod val="75000"/>
            </a:schemeClr>
          </a:solidFill>
          <a:prstDash val="solid"/>
          <a:round/>
          <a:headEnd type="none" w="med" len="med"/>
          <a:tailEnd type="none" w="med" len="med"/>
        </a:ln>
        <a:effectLst/>
      </a:spPr>
      <a:bodyPr/>
      <a:lstStyle/>
    </a:lnDef>
    <a:txDef>
      <a:spPr bwMode="auto">
        <a:noFill/>
        <a:ln w="9525">
          <a:noFill/>
          <a:miter lim="800000"/>
          <a:headEnd/>
          <a:tailEnd/>
        </a:ln>
      </a:spPr>
      <a:bodyPr wrap="none" lIns="90000" tIns="46800" rIns="90000" bIns="46800" rtlCol="0">
        <a:spAutoFit/>
      </a:bodyPr>
      <a:lstStyle>
        <a:defPPr latinLnBrk="0">
          <a:defRPr sz="2200" dirty="0" smtClean="0">
            <a:solidFill>
              <a:srgbClr val="FF0000"/>
            </a:solidFill>
            <a:latin typeface="맑은 고딕" panose="020B0503020000020004" pitchFamily="50" charset="-127"/>
            <a:ea typeface="맑은 고딕" panose="020B0503020000020004" pitchFamily="50" charset="-127"/>
          </a:defRPr>
        </a:defPPr>
      </a:lstStyle>
    </a:txDef>
  </a:objectDefaults>
  <a:extraClrSchemeLst>
    <a:extraClrScheme>
      <a:clrScheme name="기본 디자인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2812</TotalTime>
  <Words>107</Words>
  <Application>Microsoft Office PowerPoint</Application>
  <PresentationFormat>On-screen Show (4:3)</PresentationFormat>
  <Paragraphs>18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11" baseType="lpstr">
      <vt:lpstr>굴림</vt:lpstr>
      <vt:lpstr>Arial</vt:lpstr>
      <vt:lpstr>맑은 고딕</vt:lpstr>
      <vt:lpstr>Calibri</vt:lpstr>
      <vt:lpstr>나눔고딕 ExtraBold</vt:lpstr>
      <vt:lpstr>Wingdings</vt:lpstr>
      <vt:lpstr>Tahoma</vt:lpstr>
      <vt:lpstr>휴먼새내기체</vt:lpstr>
      <vt:lpstr>Verdana</vt:lpstr>
      <vt:lpstr>1_기본 디자인</vt:lpstr>
      <vt:lpstr>Slide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sh.heo</dc:creator>
  <cp:lastModifiedBy>sean</cp:lastModifiedBy>
  <cp:revision>177</cp:revision>
  <dcterms:created xsi:type="dcterms:W3CDTF">2014-08-25T10:58:00Z</dcterms:created>
  <dcterms:modified xsi:type="dcterms:W3CDTF">2014-09-25T03:34:59Z</dcterms:modified>
</cp:coreProperties>
</file>