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22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66B1D-0D6D-4F0D-9DCD-BB7E4F2761F2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2605F-8132-4F66-8EAC-7D3250DDA51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3528" y="656692"/>
            <a:ext cx="8532948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/>
        </p:nvSpPr>
        <p:spPr>
          <a:xfrm>
            <a:off x="863588" y="2539533"/>
            <a:ext cx="1744809" cy="2880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ectangle 6"/>
          <p:cNvSpPr/>
          <p:nvPr/>
        </p:nvSpPr>
        <p:spPr>
          <a:xfrm>
            <a:off x="2640709" y="2539533"/>
            <a:ext cx="397428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ectangle 7"/>
          <p:cNvSpPr/>
          <p:nvPr/>
        </p:nvSpPr>
        <p:spPr>
          <a:xfrm>
            <a:off x="6646064" y="2539533"/>
            <a:ext cx="1744809" cy="28803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229797" y="2492896"/>
            <a:ext cx="7194631" cy="348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28600" indent="-228600">
              <a:lnSpc>
                <a:spcPct val="150000"/>
              </a:lnSpc>
              <a:defRPr/>
            </a:pPr>
            <a:r>
              <a:rPr lang="ko-KR" altLang="en-US" sz="1100" spc="-100" dirty="0" smtClean="0">
                <a:latin typeface="맑은 고딕" pitchFamily="50" charset="-127"/>
                <a:ea typeface="맑은 고딕" pitchFamily="50" charset="-127"/>
              </a:rPr>
              <a:t>서비스 이용 전                                                       서비스 이용 중                                                         서비스 이용 후</a:t>
            </a:r>
            <a:endParaRPr lang="en-US" altLang="ko-KR" sz="1100" spc="-1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863588" y="3717032"/>
            <a:ext cx="7560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63588" y="5779747"/>
            <a:ext cx="7560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3588" y="4795063"/>
            <a:ext cx="75608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2" y="3501008"/>
            <a:ext cx="431540" cy="42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032" y="4581128"/>
            <a:ext cx="431540" cy="42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8032" y="5589240"/>
            <a:ext cx="431540" cy="425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359532" y="620688"/>
            <a:ext cx="7194631" cy="3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228600" indent="-228600">
              <a:lnSpc>
                <a:spcPct val="150000"/>
              </a:lnSpc>
              <a:defRPr/>
            </a:pP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팀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:                            </a:t>
            </a:r>
            <a:r>
              <a:rPr lang="ko-KR" altLang="en-US" sz="1200" spc="-100" dirty="0" smtClean="0">
                <a:latin typeface="맑은 고딕" pitchFamily="50" charset="-127"/>
                <a:ea typeface="맑은 고딕" pitchFamily="50" charset="-127"/>
              </a:rPr>
              <a:t>이름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:                                                        </a:t>
            </a:r>
            <a:r>
              <a:rPr lang="ko-KR" altLang="en-US" sz="1200" spc="-100" smtClean="0">
                <a:latin typeface="맑은 고딕" pitchFamily="50" charset="-127"/>
                <a:ea typeface="맑은 고딕" pitchFamily="50" charset="-127"/>
              </a:rPr>
              <a:t>서비스</a:t>
            </a:r>
            <a:r>
              <a:rPr lang="en-US" altLang="ko-KR" sz="1200" spc="-10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200" spc="-100" dirty="0" smtClean="0">
                <a:latin typeface="맑은 고딕" pitchFamily="50" charset="-127"/>
                <a:ea typeface="맑은 고딕" pitchFamily="50" charset="-127"/>
              </a:rPr>
              <a:t>: </a:t>
            </a:r>
          </a:p>
        </p:txBody>
      </p:sp>
      <p:sp>
        <p:nvSpPr>
          <p:cNvPr id="18" name="제목 10"/>
          <p:cNvSpPr txBox="1">
            <a:spLocks/>
          </p:cNvSpPr>
          <p:nvPr/>
        </p:nvSpPr>
        <p:spPr>
          <a:xfrm>
            <a:off x="230254" y="188640"/>
            <a:ext cx="7772400" cy="228600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ko-KR" altLang="en-US" sz="1200" b="1" kern="0" dirty="0" smtClean="0">
                <a:latin typeface="맑은 고딕" pitchFamily="50" charset="-127"/>
                <a:ea typeface="맑은 고딕" pitchFamily="50" charset="-127"/>
                <a:cs typeface="+mj-cs"/>
              </a:rPr>
              <a:t>사용자 여정 지도 </a:t>
            </a:r>
            <a:endParaRPr lang="ko-KR" altLang="en-US" sz="1200" b="1" kern="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  <a:cs typeface="+mj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1115616" y="1448780"/>
            <a:ext cx="7704856" cy="1080120"/>
            <a:chOff x="1115616" y="1448780"/>
            <a:chExt cx="7704856" cy="1080120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1115616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1727684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2339752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2955783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V="1">
              <a:off x="3563888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V="1">
              <a:off x="4139952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4716016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5292080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flipV="1">
              <a:off x="5870194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6444208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7020272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7560332" y="1448780"/>
              <a:ext cx="1260140" cy="108012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18</Words>
  <Application>Microsoft Office PowerPoint</Application>
  <PresentationFormat>화면 슬라이드 쇼(4:3)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Theme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sean</dc:creator>
  <cp:lastModifiedBy>김성무</cp:lastModifiedBy>
  <cp:revision>4</cp:revision>
  <dcterms:created xsi:type="dcterms:W3CDTF">2015-05-07T08:58:27Z</dcterms:created>
  <dcterms:modified xsi:type="dcterms:W3CDTF">2016-06-28T02:37:26Z</dcterms:modified>
</cp:coreProperties>
</file>