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5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2" autoAdjust="0"/>
    <p:restoredTop sz="88727" autoAdjust="0"/>
  </p:normalViewPr>
  <p:slideViewPr>
    <p:cSldViewPr snapToGrid="0" snapToObjects="1">
      <p:cViewPr varScale="1">
        <p:scale>
          <a:sx n="121" d="100"/>
          <a:sy n="121" d="100"/>
        </p:scale>
        <p:origin x="450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65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5" d="100"/>
          <a:sy n="95" d="100"/>
        </p:scale>
        <p:origin x="-29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7EBD8-9F3A-5C42-A65D-DA895627A9FE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0FFB3-55F2-F64F-9560-BE1AB4FFAB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9327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C239F-769D-D748-9BC1-BFE369217D9D}" type="datetimeFigureOut">
              <a:rPr lang="en-US" smtClean="0"/>
              <a:pPr/>
              <a:t>3/18/2021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3BF18-10B7-604F-A96D-FF9ED7F0F4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6389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설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100394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98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>
    <p:fade/>
  </p:transition>
  <p:hf sldNum="0" hdr="0" ftr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614867" y="210576"/>
            <a:ext cx="8655562" cy="6439164"/>
            <a:chOff x="323204" y="210576"/>
            <a:chExt cx="8655562" cy="6439164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204" y="210576"/>
              <a:ext cx="1593520" cy="3177217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204" y="3472523"/>
              <a:ext cx="1593520" cy="3177217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1666" y="210576"/>
              <a:ext cx="1593520" cy="3177217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1666" y="3472523"/>
              <a:ext cx="1593520" cy="3177217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9829" y="210576"/>
              <a:ext cx="1593520" cy="3177217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49829" y="3472523"/>
              <a:ext cx="1593520" cy="3177217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6174" y="210576"/>
              <a:ext cx="1593520" cy="3177217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6174" y="3472523"/>
              <a:ext cx="1593520" cy="3177217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246" y="210576"/>
              <a:ext cx="1593520" cy="3177217"/>
            </a:xfrm>
            <a:prstGeom prst="rect">
              <a:avLst/>
            </a:prstGeom>
          </p:spPr>
        </p:pic>
        <p:pic>
          <p:nvPicPr>
            <p:cNvPr id="24" name="그림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5246" y="3472523"/>
              <a:ext cx="1593520" cy="3177217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inition">
  <a:themeElements>
    <a:clrScheme name="NHN">
      <a:dk1>
        <a:sysClr val="windowText" lastClr="000000"/>
      </a:dk1>
      <a:lt1>
        <a:sysClr val="window" lastClr="FFFFFF"/>
      </a:lt1>
      <a:dk2>
        <a:srgbClr val="FF7C19"/>
      </a:dk2>
      <a:lt2>
        <a:srgbClr val="71C31F"/>
      </a:lt2>
      <a:accent1>
        <a:srgbClr val="5DC1E3"/>
      </a:accent1>
      <a:accent2>
        <a:srgbClr val="61BDA1"/>
      </a:accent2>
      <a:accent3>
        <a:srgbClr val="4F79A1"/>
      </a:accent3>
      <a:accent4>
        <a:srgbClr val="758559"/>
      </a:accent4>
      <a:accent5>
        <a:srgbClr val="857155"/>
      </a:accent5>
      <a:accent6>
        <a:srgbClr val="88565B"/>
      </a:accent6>
      <a:hlink>
        <a:srgbClr val="4B5661"/>
      </a:hlink>
      <a:folHlink>
        <a:srgbClr val="523F4B"/>
      </a:folHlink>
    </a:clrScheme>
    <a:fontScheme name="나눔고딕">
      <a:majorFont>
        <a:latin typeface="나눔고딕 Bold"/>
        <a:ea typeface="나눔고딕 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6350" cmpd="sng">
          <a:solidFill>
            <a:schemeClr val="bg1">
              <a:lumMod val="65000"/>
            </a:schemeClr>
          </a:solidFill>
        </a:ln>
        <a:effectLst/>
      </a:spPr>
      <a:bodyPr rtlCol="0" anchor="t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A6A6A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7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nts.thmx</Template>
  <TotalTime>1510</TotalTime>
  <Words>0</Words>
  <Application>Microsoft Office PowerPoint</Application>
  <PresentationFormat>A4 용지(210x297mm)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Arial</vt:lpstr>
      <vt:lpstr>Calibri</vt:lpstr>
      <vt:lpstr>Definition</vt:lpstr>
      <vt:lpstr>PowerPoint 프레젠테이션</vt:lpstr>
    </vt:vector>
  </TitlesOfParts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/>
  <cp:lastModifiedBy>sean</cp:lastModifiedBy>
  <cp:revision>157</cp:revision>
  <dcterms:created xsi:type="dcterms:W3CDTF">2013-02-15T09:15:00Z</dcterms:created>
  <dcterms:modified xsi:type="dcterms:W3CDTF">2021-03-18T02:37:08Z</dcterms:modified>
</cp:coreProperties>
</file>