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5" r:id="rId1"/>
  </p:sldMasterIdLst>
  <p:notesMasterIdLst>
    <p:notesMasterId r:id="rId4"/>
  </p:notesMasterIdLst>
  <p:handoutMasterIdLst>
    <p:handoutMasterId r:id="rId5"/>
  </p:handoutMasterIdLst>
  <p:sldIdLst>
    <p:sldId id="263" r:id="rId2"/>
    <p:sldId id="259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72" autoAdjust="0"/>
    <p:restoredTop sz="88727" autoAdjust="0"/>
  </p:normalViewPr>
  <p:slideViewPr>
    <p:cSldViewPr snapToGrid="0" snapToObjects="1">
      <p:cViewPr>
        <p:scale>
          <a:sx n="120" d="100"/>
          <a:sy n="120" d="100"/>
        </p:scale>
        <p:origin x="-726" y="-7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1656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5" d="100"/>
          <a:sy n="95" d="100"/>
        </p:scale>
        <p:origin x="-297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7EBD8-9F3A-5C42-A65D-DA895627A9FE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90FFB3-55F2-F64F-9560-BE1AB4FFAB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69327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CC239F-769D-D748-9BC1-BFE369217D9D}" type="datetimeFigureOut">
              <a:rPr lang="en-US" smtClean="0"/>
              <a:pPr/>
              <a:t>5/18/2016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3BF18-10B7-604F-A96D-FF9ED7F0F4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436389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설계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29"/>
          <p:cNvSpPr/>
          <p:nvPr userDrawn="1"/>
        </p:nvSpPr>
        <p:spPr>
          <a:xfrm>
            <a:off x="88642" y="604721"/>
            <a:ext cx="9709782" cy="6036139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102631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000">
              <a:solidFill>
                <a:prstClr val="black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88642" y="253076"/>
            <a:ext cx="9709782" cy="180001"/>
            <a:chOff x="88642" y="273779"/>
            <a:chExt cx="7662987" cy="180001"/>
          </a:xfrm>
        </p:grpSpPr>
        <p:sp>
          <p:nvSpPr>
            <p:cNvPr id="7" name="직사각형 29"/>
            <p:cNvSpPr/>
            <p:nvPr userDrawn="1"/>
          </p:nvSpPr>
          <p:spPr>
            <a:xfrm>
              <a:off x="88642" y="273779"/>
              <a:ext cx="7662987" cy="1800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10263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 userDrawn="1"/>
          </p:nvSpPr>
          <p:spPr bwMode="auto">
            <a:xfrm>
              <a:off x="88642" y="273780"/>
              <a:ext cx="622145" cy="1800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95789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700" b="0" dirty="0" smtClean="0">
                  <a:solidFill>
                    <a:prstClr val="white"/>
                  </a:solidFill>
                  <a:latin typeface="Arial" charset="0"/>
                </a:rPr>
                <a:t>화면</a:t>
              </a:r>
              <a:r>
                <a:rPr kumimoji="0" lang="en-US" altLang="ko-KR" sz="700" b="0" dirty="0" smtClean="0">
                  <a:solidFill>
                    <a:prstClr val="white"/>
                  </a:solidFill>
                  <a:latin typeface="Arial" charset="0"/>
                </a:rPr>
                <a:t>ID</a:t>
              </a:r>
              <a:endParaRPr kumimoji="0" lang="en-US" altLang="ko-KR" sz="700" b="0" dirty="0">
                <a:solidFill>
                  <a:prstClr val="white"/>
                </a:solidFill>
                <a:latin typeface="Arial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 userDrawn="1"/>
          </p:nvSpPr>
          <p:spPr bwMode="auto">
            <a:xfrm>
              <a:off x="2269153" y="273780"/>
              <a:ext cx="622145" cy="1800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95789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700" b="0" smtClean="0">
                  <a:solidFill>
                    <a:prstClr val="white"/>
                  </a:solidFill>
                  <a:latin typeface="Arial" charset="0"/>
                </a:rPr>
                <a:t>화면명</a:t>
              </a:r>
              <a:endParaRPr kumimoji="0" lang="en-US" altLang="ko-KR" sz="700" b="0" dirty="0">
                <a:solidFill>
                  <a:prstClr val="white"/>
                </a:solidFill>
                <a:latin typeface="Arial" charset="0"/>
              </a:endParaRPr>
            </a:p>
          </p:txBody>
        </p:sp>
      </p:grpSp>
      <p:grpSp>
        <p:nvGrpSpPr>
          <p:cNvPr id="12" name="Group 11"/>
          <p:cNvGrpSpPr/>
          <p:nvPr userDrawn="1"/>
        </p:nvGrpSpPr>
        <p:grpSpPr>
          <a:xfrm>
            <a:off x="88642" y="428899"/>
            <a:ext cx="9709782" cy="180001"/>
            <a:chOff x="88642" y="273779"/>
            <a:chExt cx="7662987" cy="180001"/>
          </a:xfrm>
        </p:grpSpPr>
        <p:sp>
          <p:nvSpPr>
            <p:cNvPr id="13" name="직사각형 29"/>
            <p:cNvSpPr/>
            <p:nvPr userDrawn="1"/>
          </p:nvSpPr>
          <p:spPr>
            <a:xfrm>
              <a:off x="88642" y="273779"/>
              <a:ext cx="7662987" cy="1800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10263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 userDrawn="1"/>
          </p:nvSpPr>
          <p:spPr bwMode="auto">
            <a:xfrm>
              <a:off x="88642" y="273780"/>
              <a:ext cx="622145" cy="1800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95789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700" b="0" dirty="0" smtClean="0">
                  <a:solidFill>
                    <a:prstClr val="white"/>
                  </a:solidFill>
                  <a:latin typeface="Arial" charset="0"/>
                </a:rPr>
                <a:t>화면경로</a:t>
              </a:r>
              <a:endParaRPr kumimoji="0" lang="en-US" altLang="ko-KR" sz="700" b="0" dirty="0" smtClean="0">
                <a:solidFill>
                  <a:prstClr val="white"/>
                </a:solidFill>
                <a:latin typeface="Arial" charset="0"/>
              </a:endParaRPr>
            </a:p>
          </p:txBody>
        </p:sp>
      </p:grpSp>
      <p:sp>
        <p:nvSpPr>
          <p:cNvPr id="3" name="Title 7"/>
          <p:cNvSpPr>
            <a:spLocks noGrp="1"/>
          </p:cNvSpPr>
          <p:nvPr userDrawn="1">
            <p:ph type="title"/>
          </p:nvPr>
        </p:nvSpPr>
        <p:spPr>
          <a:xfrm>
            <a:off x="2862867" y="244831"/>
            <a:ext cx="4860331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algn="l">
              <a:lnSpc>
                <a:spcPct val="100000"/>
              </a:lnSpc>
              <a:defRPr lang="en-US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dirty="0" smtClean="0"/>
              <a:t>Click to edit Master title style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 userDrawn="1">
            <p:ph type="body" sz="quarter" idx="10"/>
          </p:nvPr>
        </p:nvSpPr>
        <p:spPr>
          <a:xfrm>
            <a:off x="674060" y="244860"/>
            <a:ext cx="2180098" cy="21538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  <a:lvl2pPr marL="457200" indent="0">
              <a:lnSpc>
                <a:spcPct val="100000"/>
              </a:lnSpc>
              <a:buNone/>
              <a:defRPr sz="1000"/>
            </a:lvl2pPr>
            <a:lvl3pPr marL="914400" indent="0">
              <a:lnSpc>
                <a:spcPct val="100000"/>
              </a:lnSpc>
              <a:buNone/>
              <a:defRPr sz="1000"/>
            </a:lvl3pPr>
            <a:lvl4pPr marL="1371600" indent="0">
              <a:lnSpc>
                <a:spcPct val="100000"/>
              </a:lnSpc>
              <a:buNone/>
              <a:defRPr sz="1000"/>
            </a:lvl4pPr>
            <a:lvl5pPr marL="1828800" indent="0">
              <a:lnSpc>
                <a:spcPct val="100000"/>
              </a:lnSpc>
              <a:buNone/>
              <a:defRPr sz="1000"/>
            </a:lvl5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8" name="Text Placeholder 16"/>
          <p:cNvSpPr>
            <a:spLocks noGrp="1"/>
          </p:cNvSpPr>
          <p:nvPr userDrawn="1">
            <p:ph type="body" sz="quarter" idx="11"/>
          </p:nvPr>
        </p:nvSpPr>
        <p:spPr>
          <a:xfrm>
            <a:off x="674061" y="416214"/>
            <a:ext cx="7055998" cy="21538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  <a:lvl2pPr marL="457200" indent="0">
              <a:lnSpc>
                <a:spcPct val="100000"/>
              </a:lnSpc>
              <a:buNone/>
              <a:defRPr sz="1000"/>
            </a:lvl2pPr>
            <a:lvl3pPr marL="914400" indent="0">
              <a:lnSpc>
                <a:spcPct val="100000"/>
              </a:lnSpc>
              <a:buNone/>
              <a:defRPr sz="1000"/>
            </a:lvl3pPr>
            <a:lvl4pPr marL="1371600" indent="0">
              <a:lnSpc>
                <a:spcPct val="100000"/>
              </a:lnSpc>
              <a:buNone/>
              <a:defRPr sz="1000"/>
            </a:lvl4pPr>
            <a:lvl5pPr marL="1828800" indent="0">
              <a:lnSpc>
                <a:spcPct val="100000"/>
              </a:lnSpc>
              <a:buNone/>
              <a:defRPr sz="1000"/>
            </a:lvl5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16" name="Display"/>
          <p:cNvSpPr>
            <a:spLocks/>
          </p:cNvSpPr>
          <p:nvPr userDrawn="1"/>
        </p:nvSpPr>
        <p:spPr bwMode="auto">
          <a:xfrm>
            <a:off x="574893" y="1314164"/>
            <a:ext cx="2014342" cy="3668512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731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 userDrawn="1"/>
        </p:nvSpPr>
        <p:spPr bwMode="auto">
          <a:xfrm>
            <a:off x="574891" y="5062804"/>
            <a:ext cx="2014344" cy="123429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 userDrawn="1"/>
        </p:nvSpPr>
        <p:spPr bwMode="auto">
          <a:xfrm>
            <a:off x="574891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574893" y="1206732"/>
            <a:ext cx="2014342" cy="107432"/>
            <a:chOff x="694158" y="1141996"/>
            <a:chExt cx="2014342" cy="107432"/>
          </a:xfrm>
        </p:grpSpPr>
        <p:sp>
          <p:nvSpPr>
            <p:cNvPr id="23" name="Display"/>
            <p:cNvSpPr>
              <a:spLocks/>
            </p:cNvSpPr>
            <p:nvPr/>
          </p:nvSpPr>
          <p:spPr bwMode="auto">
            <a:xfrm>
              <a:off x="694158" y="1141996"/>
              <a:ext cx="2014342" cy="107431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731" dirty="0">
                <a:solidFill>
                  <a:srgbClr val="262626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4158" y="1141997"/>
              <a:ext cx="2014342" cy="107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574891" y="917799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 smtClean="0">
                <a:solidFill>
                  <a:prstClr val="white"/>
                </a:solidFill>
                <a:latin typeface="Arial" charset="0"/>
              </a:rPr>
              <a:t>Screen No :</a:t>
            </a:r>
            <a:endParaRPr kumimoji="0" lang="en-US" altLang="ko-KR" sz="700" b="0" dirty="0">
              <a:solidFill>
                <a:prstClr val="white"/>
              </a:solidFill>
              <a:latin typeface="Arial" charset="0"/>
            </a:endParaRPr>
          </a:p>
        </p:txBody>
      </p:sp>
      <p:sp>
        <p:nvSpPr>
          <p:cNvPr id="26" name="Display"/>
          <p:cNvSpPr>
            <a:spLocks/>
          </p:cNvSpPr>
          <p:nvPr userDrawn="1"/>
        </p:nvSpPr>
        <p:spPr bwMode="auto">
          <a:xfrm>
            <a:off x="2817513" y="1314164"/>
            <a:ext cx="2014342" cy="3668512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731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2817511" y="5062804"/>
            <a:ext cx="2014344" cy="123429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8" name="Rectangle 9"/>
          <p:cNvSpPr>
            <a:spLocks noChangeArrowheads="1"/>
          </p:cNvSpPr>
          <p:nvPr userDrawn="1"/>
        </p:nvSpPr>
        <p:spPr bwMode="auto">
          <a:xfrm>
            <a:off x="2817511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2817513" y="1206732"/>
            <a:ext cx="2014342" cy="107432"/>
            <a:chOff x="694158" y="1141996"/>
            <a:chExt cx="2014342" cy="107432"/>
          </a:xfrm>
        </p:grpSpPr>
        <p:sp>
          <p:nvSpPr>
            <p:cNvPr id="31" name="Display"/>
            <p:cNvSpPr>
              <a:spLocks/>
            </p:cNvSpPr>
            <p:nvPr/>
          </p:nvSpPr>
          <p:spPr bwMode="auto">
            <a:xfrm>
              <a:off x="694158" y="1141996"/>
              <a:ext cx="2014342" cy="107431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731" dirty="0">
                <a:solidFill>
                  <a:srgbClr val="262626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4158" y="1141997"/>
              <a:ext cx="2014342" cy="107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Rectangle 9"/>
          <p:cNvSpPr>
            <a:spLocks noChangeArrowheads="1"/>
          </p:cNvSpPr>
          <p:nvPr userDrawn="1"/>
        </p:nvSpPr>
        <p:spPr bwMode="auto">
          <a:xfrm>
            <a:off x="2817511" y="917799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>
              <a:defRPr/>
            </a:pPr>
            <a:r>
              <a:rPr kumimoji="0" lang="en-US" altLang="ko-KR" sz="700" b="0" dirty="0" smtClean="0">
                <a:solidFill>
                  <a:prstClr val="white"/>
                </a:solidFill>
                <a:latin typeface="Arial" charset="0"/>
              </a:rPr>
              <a:t>Screen No </a:t>
            </a:r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:</a:t>
            </a:r>
          </a:p>
        </p:txBody>
      </p:sp>
      <p:sp>
        <p:nvSpPr>
          <p:cNvPr id="34" name="Display"/>
          <p:cNvSpPr>
            <a:spLocks/>
          </p:cNvSpPr>
          <p:nvPr userDrawn="1"/>
        </p:nvSpPr>
        <p:spPr bwMode="auto">
          <a:xfrm>
            <a:off x="5049761" y="1314164"/>
            <a:ext cx="2014342" cy="3668512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731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5" name="Rectangle 7"/>
          <p:cNvSpPr>
            <a:spLocks noChangeArrowheads="1"/>
          </p:cNvSpPr>
          <p:nvPr userDrawn="1"/>
        </p:nvSpPr>
        <p:spPr bwMode="auto">
          <a:xfrm>
            <a:off x="5049759" y="5062804"/>
            <a:ext cx="2014344" cy="123429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36" name="Rectangle 9"/>
          <p:cNvSpPr>
            <a:spLocks noChangeArrowheads="1"/>
          </p:cNvSpPr>
          <p:nvPr userDrawn="1"/>
        </p:nvSpPr>
        <p:spPr bwMode="auto">
          <a:xfrm>
            <a:off x="5049759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pSp>
        <p:nvGrpSpPr>
          <p:cNvPr id="38" name="Group 37"/>
          <p:cNvGrpSpPr/>
          <p:nvPr userDrawn="1"/>
        </p:nvGrpSpPr>
        <p:grpSpPr>
          <a:xfrm>
            <a:off x="5049761" y="1206732"/>
            <a:ext cx="2014342" cy="107432"/>
            <a:chOff x="694158" y="1141996"/>
            <a:chExt cx="2014342" cy="107432"/>
          </a:xfrm>
        </p:grpSpPr>
        <p:sp>
          <p:nvSpPr>
            <p:cNvPr id="39" name="Display"/>
            <p:cNvSpPr>
              <a:spLocks/>
            </p:cNvSpPr>
            <p:nvPr/>
          </p:nvSpPr>
          <p:spPr bwMode="auto">
            <a:xfrm>
              <a:off x="694158" y="1141996"/>
              <a:ext cx="2014342" cy="107431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731" dirty="0">
                <a:solidFill>
                  <a:srgbClr val="262626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0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4158" y="1141997"/>
              <a:ext cx="2014342" cy="107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1" name="Rectangle 9"/>
          <p:cNvSpPr>
            <a:spLocks noChangeArrowheads="1"/>
          </p:cNvSpPr>
          <p:nvPr userDrawn="1"/>
        </p:nvSpPr>
        <p:spPr bwMode="auto">
          <a:xfrm>
            <a:off x="5049759" y="917799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>
              <a:defRPr/>
            </a:pPr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Screen No :</a:t>
            </a:r>
          </a:p>
        </p:txBody>
      </p:sp>
      <p:sp>
        <p:nvSpPr>
          <p:cNvPr id="42" name="Display"/>
          <p:cNvSpPr>
            <a:spLocks/>
          </p:cNvSpPr>
          <p:nvPr userDrawn="1"/>
        </p:nvSpPr>
        <p:spPr bwMode="auto">
          <a:xfrm>
            <a:off x="7282009" y="1314164"/>
            <a:ext cx="2014342" cy="3668512"/>
          </a:xfrm>
          <a:prstGeom prst="rect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731" dirty="0">
              <a:solidFill>
                <a:srgbClr val="262626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3" name="Rectangle 7"/>
          <p:cNvSpPr>
            <a:spLocks noChangeArrowheads="1"/>
          </p:cNvSpPr>
          <p:nvPr userDrawn="1"/>
        </p:nvSpPr>
        <p:spPr bwMode="auto">
          <a:xfrm>
            <a:off x="7282007" y="5062804"/>
            <a:ext cx="2014344" cy="123429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44" name="Rectangle 9"/>
          <p:cNvSpPr>
            <a:spLocks noChangeArrowheads="1"/>
          </p:cNvSpPr>
          <p:nvPr userDrawn="1"/>
        </p:nvSpPr>
        <p:spPr bwMode="auto">
          <a:xfrm>
            <a:off x="7282007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pSp>
        <p:nvGrpSpPr>
          <p:cNvPr id="46" name="Group 45"/>
          <p:cNvGrpSpPr/>
          <p:nvPr userDrawn="1"/>
        </p:nvGrpSpPr>
        <p:grpSpPr>
          <a:xfrm>
            <a:off x="7282009" y="1206732"/>
            <a:ext cx="2014342" cy="107432"/>
            <a:chOff x="694158" y="1141996"/>
            <a:chExt cx="2014342" cy="107432"/>
          </a:xfrm>
        </p:grpSpPr>
        <p:sp>
          <p:nvSpPr>
            <p:cNvPr id="47" name="Display"/>
            <p:cNvSpPr>
              <a:spLocks/>
            </p:cNvSpPr>
            <p:nvPr/>
          </p:nvSpPr>
          <p:spPr bwMode="auto">
            <a:xfrm>
              <a:off x="694158" y="1141996"/>
              <a:ext cx="2014342" cy="107431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731" dirty="0">
                <a:solidFill>
                  <a:srgbClr val="262626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94158" y="1141997"/>
              <a:ext cx="2014342" cy="107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9" name="Rectangle 9"/>
          <p:cNvSpPr>
            <a:spLocks noChangeArrowheads="1"/>
          </p:cNvSpPr>
          <p:nvPr userDrawn="1"/>
        </p:nvSpPr>
        <p:spPr bwMode="auto">
          <a:xfrm>
            <a:off x="7282007" y="917799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>
              <a:defRPr/>
            </a:pPr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Screen No : </a:t>
            </a:r>
          </a:p>
        </p:txBody>
      </p:sp>
    </p:spTree>
    <p:extLst>
      <p:ext uri="{BB962C8B-B14F-4D97-AF65-F5344CB8AC3E}">
        <p14:creationId xmlns="" xmlns:p14="http://schemas.microsoft.com/office/powerpoint/2010/main" val="194015260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설계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29"/>
          <p:cNvSpPr/>
          <p:nvPr userDrawn="1"/>
        </p:nvSpPr>
        <p:spPr>
          <a:xfrm>
            <a:off x="88642" y="604721"/>
            <a:ext cx="7662987" cy="6036139"/>
          </a:xfrm>
          <a:prstGeom prst="rect">
            <a:avLst/>
          </a:prstGeom>
          <a:solidFill>
            <a:srgbClr val="FFFFFF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102631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000">
              <a:solidFill>
                <a:prstClr val="black"/>
              </a:solidFill>
            </a:endParaRPr>
          </a:p>
        </p:txBody>
      </p:sp>
      <p:sp>
        <p:nvSpPr>
          <p:cNvPr id="20" name="Rectangle 7"/>
          <p:cNvSpPr>
            <a:spLocks noChangeArrowheads="1"/>
          </p:cNvSpPr>
          <p:nvPr userDrawn="1"/>
        </p:nvSpPr>
        <p:spPr bwMode="auto">
          <a:xfrm>
            <a:off x="7813292" y="253077"/>
            <a:ext cx="2014344" cy="6383653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solidFill>
                <a:prstClr val="black"/>
              </a:solidFill>
            </a:endParaRPr>
          </a:p>
        </p:txBody>
      </p:sp>
      <p:sp>
        <p:nvSpPr>
          <p:cNvPr id="21" name="Rectangle 9"/>
          <p:cNvSpPr>
            <a:spLocks noChangeArrowheads="1"/>
          </p:cNvSpPr>
          <p:nvPr userDrawn="1"/>
        </p:nvSpPr>
        <p:spPr bwMode="auto">
          <a:xfrm>
            <a:off x="7813292" y="251606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88642" y="253076"/>
            <a:ext cx="7662987" cy="180001"/>
            <a:chOff x="88642" y="273779"/>
            <a:chExt cx="7662987" cy="180001"/>
          </a:xfrm>
        </p:grpSpPr>
        <p:sp>
          <p:nvSpPr>
            <p:cNvPr id="23" name="직사각형 29"/>
            <p:cNvSpPr/>
            <p:nvPr userDrawn="1"/>
          </p:nvSpPr>
          <p:spPr>
            <a:xfrm>
              <a:off x="88642" y="273779"/>
              <a:ext cx="7662987" cy="1800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10263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4" name="Rectangle 9"/>
            <p:cNvSpPr>
              <a:spLocks noChangeArrowheads="1"/>
            </p:cNvSpPr>
            <p:nvPr userDrawn="1"/>
          </p:nvSpPr>
          <p:spPr bwMode="auto">
            <a:xfrm>
              <a:off x="88642" y="273780"/>
              <a:ext cx="622145" cy="1800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95789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700" b="0" dirty="0" smtClean="0">
                  <a:solidFill>
                    <a:prstClr val="white"/>
                  </a:solidFill>
                  <a:latin typeface="Arial" charset="0"/>
                </a:rPr>
                <a:t>화면</a:t>
              </a:r>
              <a:r>
                <a:rPr kumimoji="0" lang="en-US" altLang="ko-KR" sz="700" b="0" dirty="0" smtClean="0">
                  <a:solidFill>
                    <a:prstClr val="white"/>
                  </a:solidFill>
                  <a:latin typeface="Arial" charset="0"/>
                </a:rPr>
                <a:t>ID</a:t>
              </a:r>
              <a:endParaRPr kumimoji="0" lang="en-US" altLang="ko-KR" sz="700" b="0" dirty="0">
                <a:solidFill>
                  <a:prstClr val="white"/>
                </a:solidFill>
                <a:latin typeface="Arial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 userDrawn="1"/>
          </p:nvSpPr>
          <p:spPr bwMode="auto">
            <a:xfrm>
              <a:off x="2269153" y="273780"/>
              <a:ext cx="622145" cy="1800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95789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700" b="0" smtClean="0">
                  <a:solidFill>
                    <a:prstClr val="white"/>
                  </a:solidFill>
                  <a:latin typeface="Arial" charset="0"/>
                </a:rPr>
                <a:t>화면명</a:t>
              </a:r>
              <a:endParaRPr kumimoji="0" lang="en-US" altLang="ko-KR" sz="700" b="0" dirty="0">
                <a:solidFill>
                  <a:prstClr val="white"/>
                </a:solidFill>
                <a:latin typeface="Arial" charset="0"/>
              </a:endParaRPr>
            </a:p>
          </p:txBody>
        </p:sp>
      </p:grpSp>
      <p:grpSp>
        <p:nvGrpSpPr>
          <p:cNvPr id="26" name="Group 25"/>
          <p:cNvGrpSpPr/>
          <p:nvPr userDrawn="1"/>
        </p:nvGrpSpPr>
        <p:grpSpPr>
          <a:xfrm>
            <a:off x="88642" y="428899"/>
            <a:ext cx="7662987" cy="180001"/>
            <a:chOff x="88642" y="273779"/>
            <a:chExt cx="7662987" cy="180001"/>
          </a:xfrm>
        </p:grpSpPr>
        <p:sp>
          <p:nvSpPr>
            <p:cNvPr id="27" name="직사각형 29"/>
            <p:cNvSpPr/>
            <p:nvPr userDrawn="1"/>
          </p:nvSpPr>
          <p:spPr>
            <a:xfrm>
              <a:off x="88642" y="273779"/>
              <a:ext cx="7662987" cy="180000"/>
            </a:xfrm>
            <a:prstGeom prst="rect">
              <a:avLst/>
            </a:prstGeom>
            <a:solidFill>
              <a:srgbClr val="FFFFFF"/>
            </a:solidFill>
            <a:ln w="9525" algn="ctr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10263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 userDrawn="1"/>
          </p:nvSpPr>
          <p:spPr bwMode="auto">
            <a:xfrm>
              <a:off x="88642" y="273780"/>
              <a:ext cx="622145" cy="180000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76023" tIns="38012" rIns="76023" bIns="38012" anchor="ctr"/>
            <a:lstStyle/>
            <a:p>
              <a:pPr algn="ctr" defTabSz="957893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700" b="0" dirty="0" smtClean="0">
                  <a:solidFill>
                    <a:prstClr val="white"/>
                  </a:solidFill>
                  <a:latin typeface="Arial" charset="0"/>
                </a:rPr>
                <a:t>화면경로</a:t>
              </a:r>
              <a:endParaRPr kumimoji="0" lang="en-US" altLang="ko-KR" sz="700" b="0" dirty="0" smtClean="0">
                <a:solidFill>
                  <a:prstClr val="white"/>
                </a:solidFill>
                <a:latin typeface="Arial" charset="0"/>
              </a:endParaRPr>
            </a:p>
          </p:txBody>
        </p:sp>
      </p:grpSp>
      <p:sp>
        <p:nvSpPr>
          <p:cNvPr id="29" name="Title 7"/>
          <p:cNvSpPr>
            <a:spLocks noGrp="1"/>
          </p:cNvSpPr>
          <p:nvPr>
            <p:ph type="title"/>
          </p:nvPr>
        </p:nvSpPr>
        <p:spPr>
          <a:xfrm>
            <a:off x="2862867" y="244831"/>
            <a:ext cx="4860331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algn="l">
              <a:lnSpc>
                <a:spcPct val="100000"/>
              </a:lnSpc>
              <a:defRPr lang="en-US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1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ko-KR" dirty="0" smtClean="0"/>
              <a:t>Click to edit Master title style</a:t>
            </a:r>
            <a:endParaRPr lang="en-US" dirty="0"/>
          </a:p>
        </p:txBody>
      </p:sp>
      <p:sp>
        <p:nvSpPr>
          <p:cNvPr id="30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74060" y="244860"/>
            <a:ext cx="2180098" cy="21538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  <a:lvl2pPr marL="457200" indent="0">
              <a:lnSpc>
                <a:spcPct val="100000"/>
              </a:lnSpc>
              <a:buNone/>
              <a:defRPr sz="1000"/>
            </a:lvl2pPr>
            <a:lvl3pPr marL="914400" indent="0">
              <a:lnSpc>
                <a:spcPct val="100000"/>
              </a:lnSpc>
              <a:buNone/>
              <a:defRPr sz="1000"/>
            </a:lvl3pPr>
            <a:lvl4pPr marL="1371600" indent="0">
              <a:lnSpc>
                <a:spcPct val="100000"/>
              </a:lnSpc>
              <a:buNone/>
              <a:defRPr sz="1000"/>
            </a:lvl4pPr>
            <a:lvl5pPr marL="1828800" indent="0">
              <a:lnSpc>
                <a:spcPct val="100000"/>
              </a:lnSpc>
              <a:buNone/>
              <a:defRPr sz="1000"/>
            </a:lvl5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31" name="Text Placeholder 16"/>
          <p:cNvSpPr>
            <a:spLocks noGrp="1"/>
          </p:cNvSpPr>
          <p:nvPr>
            <p:ph type="body" sz="quarter" idx="11"/>
          </p:nvPr>
        </p:nvSpPr>
        <p:spPr>
          <a:xfrm>
            <a:off x="674061" y="416214"/>
            <a:ext cx="7055998" cy="215387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  <a:lvl2pPr marL="457200" indent="0">
              <a:lnSpc>
                <a:spcPct val="100000"/>
              </a:lnSpc>
              <a:buNone/>
              <a:defRPr sz="1000"/>
            </a:lvl2pPr>
            <a:lvl3pPr marL="914400" indent="0">
              <a:lnSpc>
                <a:spcPct val="100000"/>
              </a:lnSpc>
              <a:buNone/>
              <a:defRPr sz="1000"/>
            </a:lvl3pPr>
            <a:lvl4pPr marL="1371600" indent="0">
              <a:lnSpc>
                <a:spcPct val="100000"/>
              </a:lnSpc>
              <a:buNone/>
              <a:defRPr sz="1000"/>
            </a:lvl4pPr>
            <a:lvl5pPr marL="1828800" indent="0">
              <a:lnSpc>
                <a:spcPct val="100000"/>
              </a:lnSpc>
              <a:buNone/>
              <a:defRPr sz="1000"/>
            </a:lvl5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82100394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슬라이드 번호 개체 틀 5"/>
          <p:cNvSpPr txBox="1">
            <a:spLocks/>
          </p:cNvSpPr>
          <p:nvPr userDrawn="1"/>
        </p:nvSpPr>
        <p:spPr>
          <a:xfrm>
            <a:off x="3908219" y="6607176"/>
            <a:ext cx="2089562" cy="2508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bg1"/>
                </a:solidFill>
                <a:latin typeface="PF Din Text Cond Pro Medium" pitchFamily="2" charset="0"/>
                <a:ea typeface="Rix고딕 M" pitchFamily="18" charset="-127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0BB0C5-6955-4F9B-BA60-58E2367A55EF}" type="slidenum">
              <a:rPr kumimoji="0" lang="ko-KR" altLang="en-US" sz="85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n-cs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n-cs"/>
            </a:endParaRPr>
          </a:p>
        </p:txBody>
      </p:sp>
      <p:sp>
        <p:nvSpPr>
          <p:cNvPr id="2" name="TextBox 1">
            <a:hlinkClick r:id="rId4" action="ppaction://hlinksldjump"/>
          </p:cNvPr>
          <p:cNvSpPr txBox="1"/>
          <p:nvPr userDrawn="1"/>
        </p:nvSpPr>
        <p:spPr>
          <a:xfrm>
            <a:off x="0" y="0"/>
            <a:ext cx="16450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 ExtraBold"/>
                <a:ea typeface="나눔고딕 ExtraBold"/>
                <a:cs typeface="나눔고딕 ExtraBold"/>
              </a:rPr>
              <a:t>OOO</a:t>
            </a:r>
            <a:r>
              <a:rPr lang="ko-KR" altLang="en-US" sz="9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나눔고딕 ExtraBold"/>
                <a:ea typeface="나눔고딕 ExtraBold"/>
                <a:cs typeface="나눔고딕 ExtraBold"/>
              </a:rPr>
              <a:t>프로젝트 화면 상세설계</a:t>
            </a:r>
            <a:endParaRPr lang="en-US" sz="900" b="0" i="0" dirty="0">
              <a:solidFill>
                <a:schemeClr val="tx1">
                  <a:lumMod val="50000"/>
                  <a:lumOff val="50000"/>
                </a:schemeClr>
              </a:solidFill>
              <a:latin typeface="나눔고딕 ExtraBold"/>
              <a:ea typeface="나눔고딕 ExtraBold"/>
              <a:cs typeface="나눔고딕 ExtraBold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4984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2" r:id="rId2"/>
  </p:sldLayoutIdLst>
  <p:transition>
    <p:fade/>
  </p:transition>
  <p:hf sldNum="0" hdr="0" ftr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graphicFrame>
        <p:nvGraphicFramePr>
          <p:cNvPr id="12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8893966"/>
              </p:ext>
            </p:extLst>
          </p:nvPr>
        </p:nvGraphicFramePr>
        <p:xfrm>
          <a:off x="7813292" y="417536"/>
          <a:ext cx="2016000" cy="3936984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55639"/>
                <a:gridCol w="176036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 smtClean="0"/>
                        <a:t>1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2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3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4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5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6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7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8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9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10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700" b="0" dirty="0" smtClean="0">
                          <a:solidFill>
                            <a:schemeClr val="bg1"/>
                          </a:solidFill>
                        </a:rPr>
                        <a:t>Note</a:t>
                      </a:r>
                      <a:endParaRPr lang="en-US" sz="700" b="0" dirty="0">
                        <a:solidFill>
                          <a:schemeClr val="bg1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  <a:p>
                      <a:pPr algn="l">
                        <a:lnSpc>
                          <a:spcPct val="100000"/>
                        </a:lnSpc>
                      </a:pPr>
                      <a:endParaRPr lang="en-US" sz="700" b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3" name="아래쪽 화살표 260"/>
          <p:cNvSpPr/>
          <p:nvPr/>
        </p:nvSpPr>
        <p:spPr>
          <a:xfrm>
            <a:off x="7988425" y="6010218"/>
            <a:ext cx="814096" cy="50006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9600" rIns="72000" bIns="39600"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700">
                <a:solidFill>
                  <a:schemeClr val="tx1"/>
                </a:solidFill>
              </a:rPr>
              <a:t>계속</a:t>
            </a:r>
          </a:p>
        </p:txBody>
      </p:sp>
      <p:sp>
        <p:nvSpPr>
          <p:cNvPr id="14" name="타원 62"/>
          <p:cNvSpPr/>
          <p:nvPr/>
        </p:nvSpPr>
        <p:spPr>
          <a:xfrm>
            <a:off x="949519" y="1812897"/>
            <a:ext cx="204638" cy="205950"/>
          </a:xfrm>
          <a:prstGeom prst="ellipse">
            <a:avLst/>
          </a:prstGeom>
          <a:solidFill>
            <a:srgbClr val="0A3CB4">
              <a:alpha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lIns="78830" tIns="39415" rIns="78830" bIns="39415" anchor="ctr"/>
          <a:lstStyle/>
          <a:p>
            <a:pPr algn="ctr" defTabSz="788304" latinLnBrk="0">
              <a:defRPr/>
            </a:pPr>
            <a:r>
              <a:rPr lang="en-US" altLang="ko-KR" sz="700" kern="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endParaRPr lang="ko-KR" altLang="en-US" sz="700" kern="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626163" y="244831"/>
            <a:ext cx="4860331" cy="2154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856933" y="244860"/>
            <a:ext cx="2180098" cy="21538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856934" y="416214"/>
            <a:ext cx="7055998" cy="215387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135" name="타원 62"/>
          <p:cNvSpPr/>
          <p:nvPr/>
        </p:nvSpPr>
        <p:spPr>
          <a:xfrm>
            <a:off x="949519" y="1812897"/>
            <a:ext cx="204638" cy="205950"/>
          </a:xfrm>
          <a:prstGeom prst="ellipse">
            <a:avLst/>
          </a:prstGeom>
          <a:solidFill>
            <a:srgbClr val="0A3CB4">
              <a:alpha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none" lIns="78830" tIns="39415" rIns="78830" bIns="39415" anchor="ctr"/>
          <a:lstStyle/>
          <a:p>
            <a:pPr algn="ctr" defTabSz="788304" latinLnBrk="0">
              <a:defRPr/>
            </a:pPr>
            <a:r>
              <a:rPr lang="en-US" altLang="ko-KR" sz="700" kern="0" dirty="0">
                <a:solidFill>
                  <a:prstClr val="white"/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endParaRPr lang="ko-KR" altLang="en-US" sz="700" kern="0" dirty="0">
              <a:solidFill>
                <a:prstClr val="white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2" name="Rectangle 9"/>
          <p:cNvSpPr>
            <a:spLocks noChangeArrowheads="1"/>
          </p:cNvSpPr>
          <p:nvPr/>
        </p:nvSpPr>
        <p:spPr bwMode="auto">
          <a:xfrm>
            <a:off x="574891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aphicFrame>
        <p:nvGraphicFramePr>
          <p:cNvPr id="163" name="Table 4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8893966"/>
              </p:ext>
            </p:extLst>
          </p:nvPr>
        </p:nvGraphicFramePr>
        <p:xfrm>
          <a:off x="573235" y="5221585"/>
          <a:ext cx="2016000" cy="92921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09628"/>
                <a:gridCol w="1806372"/>
              </a:tblGrid>
              <a:tr h="1146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 smtClean="0"/>
                        <a:t>1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2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3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4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5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6" name="Rectangle 9"/>
          <p:cNvSpPr>
            <a:spLocks noChangeArrowheads="1"/>
          </p:cNvSpPr>
          <p:nvPr/>
        </p:nvSpPr>
        <p:spPr bwMode="auto">
          <a:xfrm>
            <a:off x="2817511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aphicFrame>
        <p:nvGraphicFramePr>
          <p:cNvPr id="197" name="Table 4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8893966"/>
              </p:ext>
            </p:extLst>
          </p:nvPr>
        </p:nvGraphicFramePr>
        <p:xfrm>
          <a:off x="2815855" y="5221585"/>
          <a:ext cx="2016000" cy="92921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09628"/>
                <a:gridCol w="1806372"/>
              </a:tblGrid>
              <a:tr h="1146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 smtClean="0"/>
                        <a:t>1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2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3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4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5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04" name="Rectangle 9"/>
          <p:cNvSpPr>
            <a:spLocks noChangeArrowheads="1"/>
          </p:cNvSpPr>
          <p:nvPr/>
        </p:nvSpPr>
        <p:spPr bwMode="auto">
          <a:xfrm>
            <a:off x="5049759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aphicFrame>
        <p:nvGraphicFramePr>
          <p:cNvPr id="205" name="Table 4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8893966"/>
              </p:ext>
            </p:extLst>
          </p:nvPr>
        </p:nvGraphicFramePr>
        <p:xfrm>
          <a:off x="5048103" y="5221585"/>
          <a:ext cx="2016000" cy="92921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09628"/>
                <a:gridCol w="1806372"/>
              </a:tblGrid>
              <a:tr h="1146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 smtClean="0"/>
                        <a:t>1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2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3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4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5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12" name="Rectangle 9"/>
          <p:cNvSpPr>
            <a:spLocks noChangeArrowheads="1"/>
          </p:cNvSpPr>
          <p:nvPr/>
        </p:nvSpPr>
        <p:spPr bwMode="auto">
          <a:xfrm>
            <a:off x="7282007" y="5067658"/>
            <a:ext cx="2014344" cy="153927"/>
          </a:xfrm>
          <a:prstGeom prst="rect">
            <a:avLst/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76023" tIns="38012" rIns="76023" bIns="38012" anchor="ctr"/>
          <a:lstStyle/>
          <a:p>
            <a:pPr defTabSz="95789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700" b="0" dirty="0">
                <a:solidFill>
                  <a:prstClr val="white"/>
                </a:solidFill>
                <a:latin typeface="Arial" charset="0"/>
              </a:rPr>
              <a:t>Description</a:t>
            </a:r>
          </a:p>
        </p:txBody>
      </p:sp>
      <p:graphicFrame>
        <p:nvGraphicFramePr>
          <p:cNvPr id="213" name="Table 4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48893966"/>
              </p:ext>
            </p:extLst>
          </p:nvPr>
        </p:nvGraphicFramePr>
        <p:xfrm>
          <a:off x="7280351" y="5221585"/>
          <a:ext cx="2016000" cy="92921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09628"/>
                <a:gridCol w="1806372"/>
              </a:tblGrid>
              <a:tr h="11461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dirty="0" smtClean="0"/>
                        <a:t>1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2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700" b="1" dirty="0" smtClean="0"/>
                        <a:t>3</a:t>
                      </a:r>
                      <a:endParaRPr lang="ko-KR" alt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700" baseline="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4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ko-KR" sz="700" b="1" dirty="0" smtClean="0"/>
                        <a:t>5</a:t>
                      </a:r>
                      <a:endParaRPr lang="en-US" sz="700" b="1" dirty="0"/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altLang="ko-KR" sz="700" dirty="0" smtClean="0">
                        <a:solidFill>
                          <a:srgbClr val="000000"/>
                        </a:solidFill>
                      </a:endParaRPr>
                    </a:p>
                  </a:txBody>
                  <a:tcPr marL="29132" marR="29132" marT="39581" marB="39581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18" name="Rectangle 217"/>
          <p:cNvSpPr/>
          <p:nvPr/>
        </p:nvSpPr>
        <p:spPr>
          <a:xfrm>
            <a:off x="1051838" y="893208"/>
            <a:ext cx="43313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01_01</a:t>
            </a:r>
            <a:endParaRPr lang="ko-KR" altLang="en-US" dirty="0"/>
          </a:p>
        </p:txBody>
      </p:sp>
      <p:sp>
        <p:nvSpPr>
          <p:cNvPr id="219" name="Rectangle 218"/>
          <p:cNvSpPr/>
          <p:nvPr/>
        </p:nvSpPr>
        <p:spPr>
          <a:xfrm>
            <a:off x="3297265" y="893208"/>
            <a:ext cx="43313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01_02</a:t>
            </a:r>
            <a:endParaRPr lang="ko-KR" altLang="en-US" dirty="0"/>
          </a:p>
        </p:txBody>
      </p:sp>
      <p:sp>
        <p:nvSpPr>
          <p:cNvPr id="220" name="Rectangle 219"/>
          <p:cNvSpPr/>
          <p:nvPr/>
        </p:nvSpPr>
        <p:spPr>
          <a:xfrm>
            <a:off x="5529064" y="893208"/>
            <a:ext cx="43313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01_03</a:t>
            </a:r>
            <a:endParaRPr lang="ko-KR" altLang="en-US" dirty="0"/>
          </a:p>
        </p:txBody>
      </p:sp>
      <p:sp>
        <p:nvSpPr>
          <p:cNvPr id="221" name="Rectangle 220"/>
          <p:cNvSpPr/>
          <p:nvPr/>
        </p:nvSpPr>
        <p:spPr>
          <a:xfrm>
            <a:off x="7761312" y="893208"/>
            <a:ext cx="43313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700" dirty="0" smtClean="0">
                <a:solidFill>
                  <a:prstClr val="white"/>
                </a:solidFill>
                <a:latin typeface="Arial" charset="0"/>
              </a:rPr>
              <a:t>01_04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9634540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inition">
  <a:themeElements>
    <a:clrScheme name="NHN">
      <a:dk1>
        <a:sysClr val="windowText" lastClr="000000"/>
      </a:dk1>
      <a:lt1>
        <a:sysClr val="window" lastClr="FFFFFF"/>
      </a:lt1>
      <a:dk2>
        <a:srgbClr val="FF7C19"/>
      </a:dk2>
      <a:lt2>
        <a:srgbClr val="71C31F"/>
      </a:lt2>
      <a:accent1>
        <a:srgbClr val="5DC1E3"/>
      </a:accent1>
      <a:accent2>
        <a:srgbClr val="61BDA1"/>
      </a:accent2>
      <a:accent3>
        <a:srgbClr val="4F79A1"/>
      </a:accent3>
      <a:accent4>
        <a:srgbClr val="758559"/>
      </a:accent4>
      <a:accent5>
        <a:srgbClr val="857155"/>
      </a:accent5>
      <a:accent6>
        <a:srgbClr val="88565B"/>
      </a:accent6>
      <a:hlink>
        <a:srgbClr val="4B5661"/>
      </a:hlink>
      <a:folHlink>
        <a:srgbClr val="523F4B"/>
      </a:folHlink>
    </a:clrScheme>
    <a:fontScheme name="나눔고딕">
      <a:majorFont>
        <a:latin typeface="나눔고딕 Bold"/>
        <a:ea typeface="나눔고딕 Bold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 w="6350" cmpd="sng">
          <a:solidFill>
            <a:schemeClr val="bg1">
              <a:lumMod val="65000"/>
            </a:schemeClr>
          </a:solidFill>
        </a:ln>
        <a:effectLst/>
      </a:spPr>
      <a:bodyPr rtlCol="0" anchor="t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A6A6A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70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nts.thmx</Template>
  <TotalTime>1502</TotalTime>
  <Words>42</Words>
  <Application>Microsoft Office PowerPoint</Application>
  <PresentationFormat>A4 Paper (210x297 mm)</PresentationFormat>
  <Paragraphs>57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Definition</vt:lpstr>
      <vt:lpstr>Slide 1</vt:lpstr>
      <vt:lpstr>Slide 2</vt:lpstr>
    </vt:vector>
  </TitlesOfParts>
  <Company>NHN Technology Services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프로젝트 UX Definition</dc:title>
  <dc:creator>sh.heo</dc:creator>
  <cp:lastModifiedBy>sean</cp:lastModifiedBy>
  <cp:revision>155</cp:revision>
  <dcterms:created xsi:type="dcterms:W3CDTF">2013-02-15T09:15:00Z</dcterms:created>
  <dcterms:modified xsi:type="dcterms:W3CDTF">2016-05-18T11:50:41Z</dcterms:modified>
</cp:coreProperties>
</file>