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9" r:id="rId1"/>
  </p:sldMasterIdLst>
  <p:notesMasterIdLst>
    <p:notesMasterId r:id="rId3"/>
  </p:notesMasterIdLst>
  <p:sldIdLst>
    <p:sldId id="420" r:id="rId2"/>
  </p:sldIdLst>
  <p:sldSz cx="9144000" cy="6858000" type="screen4x3"/>
  <p:notesSz cx="6858000" cy="9144000"/>
  <p:embeddedFontLst>
    <p:embeddedFont>
      <p:font typeface="맑은 고딕" pitchFamily="50" charset="-127"/>
      <p:regular r:id="rId4"/>
      <p:bold r:id="rId5"/>
    </p:embeddedFont>
    <p:embeddedFont>
      <p:font typeface="나눔고딕" pitchFamily="50" charset="-127"/>
      <p:regular r:id="rId6"/>
      <p:bold r:id="rId7"/>
    </p:embeddedFont>
    <p:embeddedFont>
      <p:font typeface="Tahoma" pitchFamily="34" charset="0"/>
      <p:regular r:id="rId8"/>
      <p:bold r:id="rId9"/>
    </p:embeddedFont>
    <p:embeddedFont>
      <p:font typeface="휴먼새내기체" pitchFamily="18" charset="-127"/>
      <p:regular r:id="rId1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AEAEA"/>
    <a:srgbClr val="00AACF"/>
    <a:srgbClr val="B7F1FF"/>
    <a:srgbClr val="66FFCC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56" autoAdjust="0"/>
    <p:restoredTop sz="94660"/>
  </p:normalViewPr>
  <p:slideViewPr>
    <p:cSldViewPr>
      <p:cViewPr>
        <p:scale>
          <a:sx n="93" d="100"/>
          <a:sy n="93" d="100"/>
        </p:scale>
        <p:origin x="-1638" y="-4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5A664-83DE-44ED-898A-E0371B62F460}" type="datetimeFigureOut">
              <a:rPr lang="ko-KR" altLang="en-US" smtClean="0"/>
              <a:pPr/>
              <a:t>2016-04-18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1B83D-C6D9-4D13-AE2E-6C59A97858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2430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9582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및 내용">
    <p:bg>
      <p:bgPr>
        <a:solidFill>
          <a:srgbClr val="A6A6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5643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819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5999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02540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0124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9827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96656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9E4D64-F0E4-4185-BA02-C44378AFC6C0}" type="datetimeFigureOut">
              <a:rPr lang="ko-KR" altLang="en-US" smtClean="0">
                <a:solidFill>
                  <a:srgbClr val="000000"/>
                </a:solidFill>
              </a:rPr>
              <a:pPr/>
              <a:t>2016-04-18</a:t>
            </a:fld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A3FFCF-76D7-4036-B877-96043F5C12A9}" type="slidenum">
              <a:rPr lang="ko-KR" alt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2446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2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71475"/>
            <a:ext cx="7772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xmlns="" val="232540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9pPr>
    </p:titleStyle>
    <p:bodyStyle>
      <a:lvl1pPr marL="185738" indent="-185738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•"/>
        <a:tabLst>
          <a:tab pos="185738" algn="l"/>
          <a:tab pos="384175" algn="l"/>
          <a:tab pos="1050925" algn="l"/>
        </a:tabLst>
        <a:defRPr kumimoji="1" sz="2000">
          <a:solidFill>
            <a:srgbClr val="0099CC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569913" indent="-193675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–"/>
        <a:tabLst>
          <a:tab pos="185738" algn="l"/>
          <a:tab pos="384175" algn="l"/>
          <a:tab pos="1050925" algn="l"/>
        </a:tabLst>
        <a:defRPr kumimoji="1" sz="16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760413" indent="93663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•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138238" indent="-93663" algn="l" defTabSz="804863" rtl="0" eaLnBrk="0" fontAlgn="base" latinLnBrk="1" hangingPunct="0">
        <a:spcBef>
          <a:spcPct val="20000"/>
        </a:spcBef>
        <a:spcAft>
          <a:spcPct val="0"/>
        </a:spcAft>
        <a:buChar char="–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1423988" indent="-95250" algn="l" defTabSz="804863" rtl="0" eaLnBrk="0" fontAlgn="base" latinLnBrk="1" hangingPunct="0">
        <a:spcBef>
          <a:spcPct val="20000"/>
        </a:spcBef>
        <a:spcAft>
          <a:spcPct val="0"/>
        </a:spcAft>
        <a:buChar char="»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18811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6pPr>
      <a:lvl7pPr marL="23383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7pPr>
      <a:lvl8pPr marL="27955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8pPr>
      <a:lvl9pPr marL="32527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J:\A_DATA\project_2015\한빛_도서집필\원고\Part_4\chapter_14\실습\iMac-mockup-desswebsite-luc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6210" y="3883306"/>
            <a:ext cx="4326810" cy="2344808"/>
          </a:xfrm>
          <a:prstGeom prst="rect">
            <a:avLst/>
          </a:prstGeom>
          <a:noFill/>
        </p:spPr>
      </p:pic>
      <p:pic>
        <p:nvPicPr>
          <p:cNvPr id="1025" name="_x295626008" descr="EMB0000363c0c0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235234"/>
            <a:ext cx="3203848" cy="2919336"/>
          </a:xfrm>
          <a:prstGeom prst="rect">
            <a:avLst/>
          </a:prstGeom>
          <a:noFill/>
        </p:spPr>
      </p:pic>
      <p:sp>
        <p:nvSpPr>
          <p:cNvPr id="130" name="직사각형 15"/>
          <p:cNvSpPr/>
          <p:nvPr/>
        </p:nvSpPr>
        <p:spPr>
          <a:xfrm>
            <a:off x="373306" y="332656"/>
            <a:ext cx="8413291" cy="6201314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t">
            <a:noAutofit/>
          </a:bodyPr>
          <a:lstStyle/>
          <a:p>
            <a:pPr algn="r"/>
            <a:endParaRPr lang="en-US" altLang="ko-KR" sz="800" b="1" spc="-170" dirty="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9" name="Oval 148"/>
          <p:cNvSpPr/>
          <p:nvPr/>
        </p:nvSpPr>
        <p:spPr>
          <a:xfrm>
            <a:off x="955688" y="2371138"/>
            <a:ext cx="720080" cy="720080"/>
          </a:xfrm>
          <a:prstGeom prst="ellipse">
            <a:avLst/>
          </a:prstGeom>
          <a:solidFill>
            <a:srgbClr val="EAEAEA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ko-KR" altLang="en-US" sz="2100" spc="-17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0" name="Oval 149"/>
          <p:cNvSpPr/>
          <p:nvPr/>
        </p:nvSpPr>
        <p:spPr>
          <a:xfrm>
            <a:off x="1852502" y="2371138"/>
            <a:ext cx="720080" cy="720080"/>
          </a:xfrm>
          <a:prstGeom prst="ellipse">
            <a:avLst/>
          </a:prstGeom>
          <a:solidFill>
            <a:srgbClr val="EAEAEA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ko-KR" altLang="en-US" sz="2100" spc="-17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1" name="Oval 150"/>
          <p:cNvSpPr/>
          <p:nvPr/>
        </p:nvSpPr>
        <p:spPr>
          <a:xfrm>
            <a:off x="2763008" y="2371138"/>
            <a:ext cx="720080" cy="720080"/>
          </a:xfrm>
          <a:prstGeom prst="ellipse">
            <a:avLst/>
          </a:prstGeom>
          <a:solidFill>
            <a:srgbClr val="EAEAEA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ko-KR" altLang="en-US" sz="2100" spc="-17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4" name="Rectangle 16"/>
          <p:cNvSpPr>
            <a:spLocks noChangeArrowheads="1"/>
          </p:cNvSpPr>
          <p:nvPr/>
        </p:nvSpPr>
        <p:spPr bwMode="auto">
          <a:xfrm>
            <a:off x="855632" y="1939090"/>
            <a:ext cx="1021486" cy="19082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en-US" altLang="ko-KR" sz="800" b="1" dirty="0" smtClean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COLOR</a:t>
            </a:r>
            <a:endParaRPr lang="ko-KR" altLang="en-US" sz="8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5" name="Rectangle 16"/>
          <p:cNvSpPr>
            <a:spLocks noChangeArrowheads="1"/>
          </p:cNvSpPr>
          <p:nvPr/>
        </p:nvSpPr>
        <p:spPr bwMode="auto">
          <a:xfrm>
            <a:off x="855632" y="908720"/>
            <a:ext cx="1021486" cy="19082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en-US" altLang="ko-KR" sz="800" b="1" dirty="0" smtClean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KEYWORD</a:t>
            </a:r>
            <a:endParaRPr lang="ko-KR" altLang="en-US" sz="8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6" name="Rectangle 16"/>
          <p:cNvSpPr>
            <a:spLocks noChangeArrowheads="1"/>
          </p:cNvSpPr>
          <p:nvPr/>
        </p:nvSpPr>
        <p:spPr bwMode="auto">
          <a:xfrm>
            <a:off x="4716016" y="913336"/>
            <a:ext cx="1021486" cy="19082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en-US" altLang="ko-KR" sz="800" b="1" dirty="0" smtClean="0">
                <a:latin typeface="나눔고딕" pitchFamily="50" charset="-127"/>
                <a:ea typeface="나눔고딕" pitchFamily="50" charset="-127"/>
              </a:rPr>
              <a:t>TYPE</a:t>
            </a:r>
            <a:endParaRPr lang="ko-KR" altLang="en-US" sz="8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7" name="Rectangle 16"/>
          <p:cNvSpPr>
            <a:spLocks noChangeArrowheads="1"/>
          </p:cNvSpPr>
          <p:nvPr/>
        </p:nvSpPr>
        <p:spPr bwMode="auto">
          <a:xfrm>
            <a:off x="4716016" y="1939090"/>
            <a:ext cx="1021486" cy="19082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en-US" altLang="ko-KR" sz="800" b="1" dirty="0" smtClean="0">
                <a:latin typeface="나눔고딕" pitchFamily="50" charset="-127"/>
                <a:ea typeface="나눔고딕" pitchFamily="50" charset="-127"/>
              </a:rPr>
              <a:t>LAYOUT</a:t>
            </a:r>
            <a:endParaRPr lang="ko-KR" altLang="en-US" sz="8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59" name="Text Box 3"/>
          <p:cNvSpPr txBox="1">
            <a:spLocks noChangeArrowheads="1"/>
          </p:cNvSpPr>
          <p:nvPr/>
        </p:nvSpPr>
        <p:spPr bwMode="auto">
          <a:xfrm>
            <a:off x="927641" y="1147002"/>
            <a:ext cx="792088" cy="2462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ko-KR" altLang="en-US" sz="10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0" name="Text Box 3"/>
          <p:cNvSpPr txBox="1">
            <a:spLocks noChangeArrowheads="1"/>
          </p:cNvSpPr>
          <p:nvPr/>
        </p:nvSpPr>
        <p:spPr bwMode="auto">
          <a:xfrm>
            <a:off x="1754118" y="1147002"/>
            <a:ext cx="792088" cy="2462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ko-KR" altLang="en-US" sz="10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1" name="Text Box 3"/>
          <p:cNvSpPr txBox="1">
            <a:spLocks noChangeArrowheads="1"/>
          </p:cNvSpPr>
          <p:nvPr/>
        </p:nvSpPr>
        <p:spPr bwMode="auto">
          <a:xfrm>
            <a:off x="2580595" y="1147002"/>
            <a:ext cx="792088" cy="2462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ko-KR" altLang="en-US" sz="10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65" name="Rectangle 164"/>
          <p:cNvSpPr/>
          <p:nvPr/>
        </p:nvSpPr>
        <p:spPr>
          <a:xfrm>
            <a:off x="4814400" y="2299130"/>
            <a:ext cx="1656184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ko-KR" altLang="en-US" sz="2100" spc="-17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6" name="Rectangle 165"/>
          <p:cNvSpPr/>
          <p:nvPr/>
        </p:nvSpPr>
        <p:spPr>
          <a:xfrm>
            <a:off x="6599238" y="2299130"/>
            <a:ext cx="1656184" cy="108012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ko-KR" altLang="en-US" sz="2100" spc="-17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68" name="Rectangle 16"/>
          <p:cNvSpPr>
            <a:spLocks noChangeArrowheads="1"/>
          </p:cNvSpPr>
          <p:nvPr/>
        </p:nvSpPr>
        <p:spPr bwMode="auto">
          <a:xfrm>
            <a:off x="4716016" y="3600836"/>
            <a:ext cx="1021486" cy="19082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en-US" altLang="ko-KR" sz="800" b="1" dirty="0" smtClean="0">
                <a:latin typeface="나눔고딕" pitchFamily="50" charset="-127"/>
                <a:ea typeface="나눔고딕" pitchFamily="50" charset="-127"/>
              </a:rPr>
              <a:t>PROTOTYPE</a:t>
            </a:r>
            <a:endParaRPr lang="ko-KR" altLang="en-US" sz="800" b="1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1" name="Text Box 3"/>
          <p:cNvSpPr txBox="1">
            <a:spLocks noChangeArrowheads="1"/>
          </p:cNvSpPr>
          <p:nvPr/>
        </p:nvSpPr>
        <p:spPr bwMode="auto">
          <a:xfrm>
            <a:off x="4800998" y="1147002"/>
            <a:ext cx="792088" cy="2462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ko-KR" altLang="en-US" sz="10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2" name="Text Box 3"/>
          <p:cNvSpPr txBox="1">
            <a:spLocks noChangeArrowheads="1"/>
          </p:cNvSpPr>
          <p:nvPr/>
        </p:nvSpPr>
        <p:spPr bwMode="auto">
          <a:xfrm>
            <a:off x="4800998" y="1444952"/>
            <a:ext cx="3443410" cy="24622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algn="ctr">
            <a:solidFill>
              <a:schemeClr val="bg1">
                <a:lumMod val="85000"/>
              </a:schemeClr>
            </a:solidFill>
            <a:prstDash val="dash"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ko-KR" altLang="en-US" sz="10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Tahoma"/>
        <a:ea typeface="휴먼새내기체"/>
        <a:cs typeface=""/>
      </a:majorFont>
      <a:minorFont>
        <a:latin typeface="Tahoma"/>
        <a:ea typeface="휴먼새내기체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bg1">
              <a:lumMod val="75000"/>
            </a:schemeClr>
          </a:solidFill>
        </a:ln>
      </a:spPr>
      <a:bodyPr wrap="none" rtlCol="0" anchor="ctr">
        <a:noAutofit/>
      </a:bodyPr>
      <a:lstStyle>
        <a:defPPr algn="ctr">
          <a:defRPr sz="2100" spc="-170" smtClean="0">
            <a:solidFill>
              <a:schemeClr val="bg1"/>
            </a:solidFill>
            <a:latin typeface="맑은 고딕" pitchFamily="50" charset="-127"/>
            <a:ea typeface="맑은 고딕" pitchFamily="50" charset="-127"/>
          </a:defRPr>
        </a:defPPr>
      </a:lstStyle>
    </a:spDef>
    <a:lnDef>
      <a:spPr bwMode="auto">
        <a:solidFill>
          <a:schemeClr val="bg1"/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wrap="none" lIns="90000" tIns="46800" rIns="90000" bIns="46800" rtlCol="0">
        <a:spAutoFit/>
      </a:bodyPr>
      <a:lstStyle>
        <a:defPPr latinLnBrk="0">
          <a:defRPr sz="2200" dirty="0" smtClean="0">
            <a:solidFill>
              <a:srgbClr val="FF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tx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</TotalTime>
  <Words>5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굴림</vt:lpstr>
      <vt:lpstr>Arial</vt:lpstr>
      <vt:lpstr>맑은 고딕</vt:lpstr>
      <vt:lpstr>나눔고딕</vt:lpstr>
      <vt:lpstr>Wingdings</vt:lpstr>
      <vt:lpstr>Tahoma</vt:lpstr>
      <vt:lpstr>휴먼새내기체</vt:lpstr>
      <vt:lpstr>1_기본 디자인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sh.heo</dc:creator>
  <cp:lastModifiedBy>sean</cp:lastModifiedBy>
  <cp:revision>181</cp:revision>
  <dcterms:created xsi:type="dcterms:W3CDTF">2014-08-25T10:58:00Z</dcterms:created>
  <dcterms:modified xsi:type="dcterms:W3CDTF">2016-04-18T05:59:48Z</dcterms:modified>
</cp:coreProperties>
</file>