
<file path=[Content_Types].xml><?xml version="1.0" encoding="utf-8"?>
<Types xmlns="http://schemas.openxmlformats.org/package/2006/content-types">
  <Default Extension="png" ContentType="image/png"/>
  <Default Extension="glb" ContentType="model/gltf.binary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5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6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7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08" r:id="rId1"/>
  </p:sldMasterIdLst>
  <p:notesMasterIdLst>
    <p:notesMasterId r:id="rId10"/>
  </p:notesMasterIdLst>
  <p:sldIdLst>
    <p:sldId id="256" r:id="rId2"/>
    <p:sldId id="257" r:id="rId3"/>
    <p:sldId id="258" r:id="rId4"/>
    <p:sldId id="261" r:id="rId5"/>
    <p:sldId id="262" r:id="rId6"/>
    <p:sldId id="265" r:id="rId7"/>
    <p:sldId id="260" r:id="rId8"/>
    <p:sldId id="264" r:id="rId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00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FD0F851-EC5A-4D38-B0AD-8093EC10F338}" styleName="밝은 스타일 1 - 강조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A111915-BE36-4E01-A7E5-04B1672EAD32}" styleName="밝은 스타일 2 - 강조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69012ECD-51FC-41F1-AA8D-1B2483CD663E}" styleName="밝은 스타일 2 - 강조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3B4B98B0-60AC-42C2-AFA5-B58CD77FA1E5}" styleName="밝은 스타일 1 - 강조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9CF1AB2-1976-4502-BF36-3FF5EA218861}" styleName="보통 스타일 4 - 강조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C4B1156A-380E-4F78-BDF5-A606A8083BF9}" styleName="보통 스타일 4 - 강조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  <a:tblStyle styleId="{22838BEF-8BB2-4498-84A7-C5851F593DF1}" styleName="보통 스타일 4 - 강조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BC89EF96-8CEA-46FF-86C4-4CE0E7609802}" styleName="밝은 스타일 3 - 강조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08" autoAdjust="0"/>
    <p:restoredTop sz="92890" autoAdjust="0"/>
  </p:normalViewPr>
  <p:slideViewPr>
    <p:cSldViewPr snapToGrid="0">
      <p:cViewPr varScale="1">
        <p:scale>
          <a:sx n="60" d="100"/>
          <a:sy n="60" d="100"/>
        </p:scale>
        <p:origin x="180" y="60"/>
      </p:cViewPr>
      <p:guideLst>
        <p:guide orient="horz" pos="100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ko-K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128" b="1" i="0" u="none" strike="noStrik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pPr>
            <a:r>
              <a:rPr lang="ko-KR" altLang="en-US" sz="2400" dirty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행정 민원</a:t>
            </a:r>
            <a:endParaRPr lang="ko-KR" altLang="en-US" sz="2400" dirty="0"/>
          </a:p>
        </c:rich>
      </c:tx>
      <c:layout>
        <c:manualLayout>
          <c:xMode val="edge"/>
          <c:yMode val="edge"/>
          <c:x val="0.15615489099857607"/>
          <c:y val="8.0384723184010409E-2"/>
        </c:manualLayout>
      </c:layout>
      <c:overlay val="0"/>
      <c:spPr>
        <a:solidFill>
          <a:schemeClr val="dk1"/>
        </a:solidFill>
        <a:ln w="19050" cap="flat" cmpd="sng" algn="ctr">
          <a:solidFill>
            <a:schemeClr val="dk1">
              <a:shade val="50000"/>
            </a:schemeClr>
          </a:solidFill>
          <a:prstDash val="solid"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128" b="1" i="0" u="none" strike="noStrike" kern="1200" baseline="0">
              <a:solidFill>
                <a:schemeClr val="lt1"/>
              </a:solidFill>
              <a:latin typeface="+mn-lt"/>
              <a:ea typeface="+mn-ea"/>
              <a:cs typeface="+mn-cs"/>
            </a:defRPr>
          </a:pPr>
          <a:endParaRPr lang="ko-KR"/>
        </a:p>
      </c:txPr>
    </c:title>
    <c:autoTitleDeleted val="0"/>
    <c:plotArea>
      <c:layout>
        <c:manualLayout>
          <c:layoutTarget val="inner"/>
          <c:xMode val="edge"/>
          <c:yMode val="edge"/>
          <c:x val="0.24565008927539506"/>
          <c:y val="9.6392834445645073E-2"/>
          <c:w val="0.41773532677540937"/>
          <c:h val="0.86647868034551978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민원수</c:v>
                </c:pt>
              </c:strCache>
            </c:strRef>
          </c:tx>
          <c:dPt>
            <c:idx val="0"/>
            <c:bubble3D val="0"/>
            <c:spPr>
              <a:gradFill rotWithShape="1">
                <a:gsLst>
                  <a:gs pos="0">
                    <a:schemeClr val="accent6"/>
                  </a:gs>
                  <a:gs pos="90000">
                    <a:schemeClr val="accent6">
                      <a:shade val="100000"/>
                      <a:satMod val="105000"/>
                    </a:schemeClr>
                  </a:gs>
                  <a:gs pos="100000">
                    <a:schemeClr val="accent6">
                      <a:shade val="80000"/>
                      <a:satMod val="120000"/>
                    </a:schemeClr>
                  </a:gs>
                </a:gsLst>
                <a:path path="circle">
                  <a:fillToRect l="100000" t="100000" r="100000" b="100000"/>
                </a:path>
              </a:gradFill>
              <a:ln>
                <a:noFill/>
              </a:ln>
              <a:effectLst>
                <a:outerShdw blurRad="38100" dist="25400" dir="5400000" rotWithShape="0">
                  <a:srgbClr val="000000">
                    <a:alpha val="45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A017-4480-B7AF-C743306F9E7A}"/>
              </c:ext>
            </c:extLst>
          </c:dPt>
          <c:dPt>
            <c:idx val="1"/>
            <c:bubble3D val="0"/>
            <c:spPr>
              <a:gradFill rotWithShape="1">
                <a:gsLst>
                  <a:gs pos="0">
                    <a:schemeClr val="accent5"/>
                  </a:gs>
                  <a:gs pos="90000">
                    <a:schemeClr val="accent5">
                      <a:shade val="100000"/>
                      <a:satMod val="105000"/>
                    </a:schemeClr>
                  </a:gs>
                  <a:gs pos="100000">
                    <a:schemeClr val="accent5">
                      <a:shade val="80000"/>
                      <a:satMod val="120000"/>
                    </a:schemeClr>
                  </a:gs>
                </a:gsLst>
                <a:path path="circle">
                  <a:fillToRect l="100000" t="100000" r="100000" b="100000"/>
                </a:path>
              </a:gradFill>
              <a:ln>
                <a:noFill/>
              </a:ln>
              <a:effectLst>
                <a:outerShdw blurRad="38100" dist="25400" dir="5400000" rotWithShape="0">
                  <a:srgbClr val="000000">
                    <a:alpha val="45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2-A017-4480-B7AF-C743306F9E7A}"/>
              </c:ext>
            </c:extLst>
          </c:dPt>
          <c:dPt>
            <c:idx val="2"/>
            <c:bubble3D val="0"/>
            <c:spPr>
              <a:gradFill rotWithShape="1">
                <a:gsLst>
                  <a:gs pos="0">
                    <a:schemeClr val="accent4"/>
                  </a:gs>
                  <a:gs pos="90000">
                    <a:schemeClr val="accent4">
                      <a:shade val="100000"/>
                      <a:satMod val="105000"/>
                    </a:schemeClr>
                  </a:gs>
                  <a:gs pos="100000">
                    <a:schemeClr val="accent4">
                      <a:shade val="80000"/>
                      <a:satMod val="120000"/>
                    </a:schemeClr>
                  </a:gs>
                </a:gsLst>
                <a:path path="circle">
                  <a:fillToRect l="100000" t="100000" r="100000" b="100000"/>
                </a:path>
              </a:gradFill>
              <a:ln>
                <a:noFill/>
              </a:ln>
              <a:effectLst>
                <a:outerShdw blurRad="38100" dist="25400" dir="5400000" rotWithShape="0">
                  <a:srgbClr val="000000">
                    <a:alpha val="45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7454-43E8-A10D-B03DB83BF062}"/>
              </c:ext>
            </c:extLst>
          </c:dPt>
          <c:dPt>
            <c:idx val="3"/>
            <c:bubble3D val="0"/>
            <c:spPr>
              <a:gradFill rotWithShape="1">
                <a:gsLst>
                  <a:gs pos="0">
                    <a:schemeClr val="accent6">
                      <a:lumMod val="60000"/>
                    </a:schemeClr>
                  </a:gs>
                  <a:gs pos="90000">
                    <a:schemeClr val="accent6">
                      <a:lumMod val="60000"/>
                      <a:shade val="100000"/>
                      <a:satMod val="105000"/>
                    </a:schemeClr>
                  </a:gs>
                  <a:gs pos="100000">
                    <a:schemeClr val="accent6">
                      <a:lumMod val="60000"/>
                      <a:shade val="80000"/>
                      <a:satMod val="120000"/>
                    </a:schemeClr>
                  </a:gs>
                </a:gsLst>
                <a:path path="circle">
                  <a:fillToRect l="100000" t="100000" r="100000" b="100000"/>
                </a:path>
              </a:gradFill>
              <a:ln>
                <a:noFill/>
              </a:ln>
              <a:effectLst>
                <a:outerShdw blurRad="38100" dist="25400" dir="5400000" rotWithShape="0">
                  <a:srgbClr val="000000">
                    <a:alpha val="45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7-7454-43E8-A10D-B03DB83BF062}"/>
              </c:ext>
            </c:extLst>
          </c:dPt>
          <c:dPt>
            <c:idx val="4"/>
            <c:bubble3D val="0"/>
            <c:spPr>
              <a:gradFill rotWithShape="1">
                <a:gsLst>
                  <a:gs pos="0">
                    <a:schemeClr val="accent5">
                      <a:lumMod val="60000"/>
                    </a:schemeClr>
                  </a:gs>
                  <a:gs pos="90000">
                    <a:schemeClr val="accent5">
                      <a:lumMod val="60000"/>
                      <a:shade val="100000"/>
                      <a:satMod val="105000"/>
                    </a:schemeClr>
                  </a:gs>
                  <a:gs pos="100000">
                    <a:schemeClr val="accent5">
                      <a:lumMod val="60000"/>
                      <a:shade val="80000"/>
                      <a:satMod val="120000"/>
                    </a:schemeClr>
                  </a:gs>
                </a:gsLst>
                <a:path path="circle">
                  <a:fillToRect l="100000" t="100000" r="100000" b="100000"/>
                </a:path>
              </a:gradFill>
              <a:ln>
                <a:noFill/>
              </a:ln>
              <a:effectLst>
                <a:outerShdw blurRad="38100" dist="25400" dir="5400000" rotWithShape="0">
                  <a:srgbClr val="000000">
                    <a:alpha val="45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9-7454-43E8-A10D-B03DB83BF062}"/>
              </c:ext>
            </c:extLst>
          </c:dPt>
          <c:dPt>
            <c:idx val="5"/>
            <c:bubble3D val="0"/>
            <c:spPr>
              <a:gradFill rotWithShape="1">
                <a:gsLst>
                  <a:gs pos="0">
                    <a:schemeClr val="accent4">
                      <a:lumMod val="60000"/>
                    </a:schemeClr>
                  </a:gs>
                  <a:gs pos="90000">
                    <a:schemeClr val="accent4">
                      <a:lumMod val="60000"/>
                      <a:shade val="100000"/>
                      <a:satMod val="105000"/>
                    </a:schemeClr>
                  </a:gs>
                  <a:gs pos="100000">
                    <a:schemeClr val="accent4">
                      <a:lumMod val="60000"/>
                      <a:shade val="80000"/>
                      <a:satMod val="120000"/>
                    </a:schemeClr>
                  </a:gs>
                </a:gsLst>
                <a:path path="circle">
                  <a:fillToRect l="100000" t="100000" r="100000" b="100000"/>
                </a:path>
              </a:gradFill>
              <a:ln>
                <a:noFill/>
              </a:ln>
              <a:effectLst>
                <a:outerShdw blurRad="38100" dist="25400" dir="5400000" rotWithShape="0">
                  <a:srgbClr val="000000">
                    <a:alpha val="45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B-7454-43E8-A10D-B03DB83BF062}"/>
              </c:ext>
            </c:extLst>
          </c:dPt>
          <c:dLbls>
            <c:dLbl>
              <c:idx val="0"/>
              <c:layout>
                <c:manualLayout>
                  <c:x val="-5.3111612743514329E-2"/>
                  <c:y val="0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2000" b="0" i="0" u="none" strike="noStrike" kern="1200" baseline="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ko-KR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A017-4480-B7AF-C743306F9E7A}"/>
                </c:ext>
              </c:extLst>
            </c:dLbl>
            <c:dLbl>
              <c:idx val="1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2000" b="0" i="0" u="none" strike="noStrike" kern="1200" baseline="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ko-KR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2-A017-4480-B7AF-C743306F9E7A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ko-K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>
                  <a:solidFill>
                    <a:schemeClr val="tx1">
                      <a:lumMod val="50000"/>
                      <a:lumOff val="50000"/>
                    </a:schemeClr>
                  </a:solidFill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Sheet1!$A$2:$A$7</c:f>
              <c:strCache>
                <c:ptCount val="6"/>
                <c:pt idx="0">
                  <c:v>1월</c:v>
                </c:pt>
                <c:pt idx="1">
                  <c:v>2월</c:v>
                </c:pt>
                <c:pt idx="2">
                  <c:v>3월</c:v>
                </c:pt>
                <c:pt idx="3">
                  <c:v>4월</c:v>
                </c:pt>
                <c:pt idx="4">
                  <c:v>5월</c:v>
                </c:pt>
                <c:pt idx="5">
                  <c:v>6월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55</c:v>
                </c:pt>
                <c:pt idx="1">
                  <c:v>38</c:v>
                </c:pt>
                <c:pt idx="2">
                  <c:v>43</c:v>
                </c:pt>
                <c:pt idx="3">
                  <c:v>62</c:v>
                </c:pt>
                <c:pt idx="4">
                  <c:v>70</c:v>
                </c:pt>
                <c:pt idx="5">
                  <c:v>90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440-4DB6-880F-3BD3C5054C81}"/>
            </c:ext>
          </c:extLst>
        </c:ser>
        <c:ser>
          <c:idx val="1"/>
          <c:order val="1"/>
          <c:tx>
            <c:strRef>
              <c:f>Sheet1!#REF!</c:f>
              <c:strCache>
                <c:ptCount val="1"/>
                <c:pt idx="0">
                  <c:v>#REF!</c:v>
                </c:pt>
              </c:strCache>
            </c:strRef>
          </c:tx>
          <c:dPt>
            <c:idx val="0"/>
            <c:bubble3D val="0"/>
            <c:spPr>
              <a:gradFill rotWithShape="1">
                <a:gsLst>
                  <a:gs pos="0">
                    <a:schemeClr val="accent6"/>
                  </a:gs>
                  <a:gs pos="90000">
                    <a:schemeClr val="accent6">
                      <a:shade val="100000"/>
                      <a:satMod val="105000"/>
                    </a:schemeClr>
                  </a:gs>
                  <a:gs pos="100000">
                    <a:schemeClr val="accent6">
                      <a:shade val="80000"/>
                      <a:satMod val="120000"/>
                    </a:schemeClr>
                  </a:gs>
                </a:gsLst>
                <a:path path="circle">
                  <a:fillToRect l="100000" t="100000" r="100000" b="100000"/>
                </a:path>
              </a:gradFill>
              <a:ln>
                <a:noFill/>
              </a:ln>
              <a:effectLst>
                <a:outerShdw blurRad="38100" dist="25400" dir="5400000" rotWithShape="0">
                  <a:srgbClr val="000000">
                    <a:alpha val="45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D-7454-43E8-A10D-B03DB83BF062}"/>
              </c:ext>
            </c:extLst>
          </c:dPt>
          <c:cat>
            <c:strRef>
              <c:f>Sheet1!$A$2:$A$7</c:f>
              <c:strCache>
                <c:ptCount val="6"/>
                <c:pt idx="0">
                  <c:v>1월</c:v>
                </c:pt>
                <c:pt idx="1">
                  <c:v>2월</c:v>
                </c:pt>
                <c:pt idx="2">
                  <c:v>3월</c:v>
                </c:pt>
                <c:pt idx="3">
                  <c:v>4월</c:v>
                </c:pt>
                <c:pt idx="4">
                  <c:v>5월</c:v>
                </c:pt>
                <c:pt idx="5">
                  <c:v>6월</c:v>
                </c:pt>
              </c:strCache>
            </c:strRef>
          </c:cat>
          <c:val>
            <c:numRef>
              <c:f>Sheet1!#REF!</c:f>
              <c:numCache>
                <c:formatCode>General</c:formatCode>
                <c:ptCount val="1"/>
                <c:pt idx="0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440-4DB6-880F-3BD3C5054C8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72207896151970286"/>
          <c:y val="0.32097912707016868"/>
          <c:w val="0.12942292628522509"/>
          <c:h val="0.41833009045061531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2"/>
              </a:solidFill>
              <a:latin typeface="+mn-lt"/>
              <a:ea typeface="+mn-ea"/>
              <a:cs typeface="+mn-cs"/>
            </a:defRPr>
          </a:pPr>
          <a:endParaRPr lang="ko-KR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ko-KR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ko-K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128" b="1" i="0" u="none" strike="noStrik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pPr>
            <a:r>
              <a:rPr lang="ko-KR" altLang="en-US" sz="2400">
                <a:solidFill>
                  <a:schemeClr val="lt1"/>
                </a:solidFill>
                <a:latin typeface="+mn-lt"/>
                <a:ea typeface="+mn-ea"/>
                <a:cs typeface="+mn-cs"/>
              </a:rPr>
              <a:t>방역 민원</a:t>
            </a:r>
            <a:endParaRPr lang="ko-KR" altLang="en-US" sz="2400" dirty="0"/>
          </a:p>
        </c:rich>
      </c:tx>
      <c:layout>
        <c:manualLayout>
          <c:xMode val="edge"/>
          <c:yMode val="edge"/>
          <c:x val="0.62362534772775913"/>
          <c:y val="6.7824610186508774E-2"/>
        </c:manualLayout>
      </c:layout>
      <c:overlay val="0"/>
      <c:spPr>
        <a:solidFill>
          <a:schemeClr val="accent4"/>
        </a:solidFill>
        <a:ln w="19050" cap="flat" cmpd="sng" algn="ctr">
          <a:solidFill>
            <a:schemeClr val="accent4">
              <a:shade val="50000"/>
            </a:schemeClr>
          </a:solidFill>
          <a:prstDash val="solid"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128" b="1" i="0" u="none" strike="noStrike" kern="1200" baseline="0">
              <a:solidFill>
                <a:schemeClr val="lt1"/>
              </a:solidFill>
              <a:latin typeface="+mn-lt"/>
              <a:ea typeface="+mn-ea"/>
              <a:cs typeface="+mn-cs"/>
            </a:defRPr>
          </a:pPr>
          <a:endParaRPr lang="ko-KR"/>
        </a:p>
      </c:txPr>
    </c:title>
    <c:autoTitleDeleted val="0"/>
    <c:plotArea>
      <c:layout>
        <c:manualLayout>
          <c:layoutTarget val="inner"/>
          <c:xMode val="edge"/>
          <c:yMode val="edge"/>
          <c:x val="0.24565008927539506"/>
          <c:y val="9.6392834445645073E-2"/>
          <c:w val="0.41773532677540937"/>
          <c:h val="0.86647868034551978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민원수</c:v>
                </c:pt>
              </c:strCache>
            </c:strRef>
          </c:tx>
          <c:dPt>
            <c:idx val="0"/>
            <c:bubble3D val="0"/>
            <c:spPr>
              <a:gradFill rotWithShape="1">
                <a:gsLst>
                  <a:gs pos="0">
                    <a:schemeClr val="accent6"/>
                  </a:gs>
                  <a:gs pos="90000">
                    <a:schemeClr val="accent6">
                      <a:shade val="100000"/>
                      <a:satMod val="105000"/>
                    </a:schemeClr>
                  </a:gs>
                  <a:gs pos="100000">
                    <a:schemeClr val="accent6">
                      <a:shade val="80000"/>
                      <a:satMod val="120000"/>
                    </a:schemeClr>
                  </a:gs>
                </a:gsLst>
                <a:path path="circle">
                  <a:fillToRect l="100000" t="100000" r="100000" b="100000"/>
                </a:path>
              </a:gradFill>
              <a:ln>
                <a:noFill/>
              </a:ln>
              <a:effectLst>
                <a:outerShdw blurRad="38100" dist="25400" dir="5400000" rotWithShape="0">
                  <a:srgbClr val="000000">
                    <a:alpha val="45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A017-4480-B7AF-C743306F9E7A}"/>
              </c:ext>
            </c:extLst>
          </c:dPt>
          <c:dPt>
            <c:idx val="1"/>
            <c:bubble3D val="0"/>
            <c:spPr>
              <a:gradFill rotWithShape="1">
                <a:gsLst>
                  <a:gs pos="0">
                    <a:schemeClr val="accent5"/>
                  </a:gs>
                  <a:gs pos="90000">
                    <a:schemeClr val="accent5">
                      <a:shade val="100000"/>
                      <a:satMod val="105000"/>
                    </a:schemeClr>
                  </a:gs>
                  <a:gs pos="100000">
                    <a:schemeClr val="accent5">
                      <a:shade val="80000"/>
                      <a:satMod val="120000"/>
                    </a:schemeClr>
                  </a:gs>
                </a:gsLst>
                <a:path path="circle">
                  <a:fillToRect l="100000" t="100000" r="100000" b="100000"/>
                </a:path>
              </a:gradFill>
              <a:ln>
                <a:noFill/>
              </a:ln>
              <a:effectLst>
                <a:outerShdw blurRad="38100" dist="25400" dir="5400000" rotWithShape="0">
                  <a:srgbClr val="000000">
                    <a:alpha val="45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2-A017-4480-B7AF-C743306F9E7A}"/>
              </c:ext>
            </c:extLst>
          </c:dPt>
          <c:dPt>
            <c:idx val="2"/>
            <c:bubble3D val="0"/>
            <c:spPr>
              <a:gradFill rotWithShape="1">
                <a:gsLst>
                  <a:gs pos="0">
                    <a:schemeClr val="accent4"/>
                  </a:gs>
                  <a:gs pos="90000">
                    <a:schemeClr val="accent4">
                      <a:shade val="100000"/>
                      <a:satMod val="105000"/>
                    </a:schemeClr>
                  </a:gs>
                  <a:gs pos="100000">
                    <a:schemeClr val="accent4">
                      <a:shade val="80000"/>
                      <a:satMod val="120000"/>
                    </a:schemeClr>
                  </a:gs>
                </a:gsLst>
                <a:path path="circle">
                  <a:fillToRect l="100000" t="100000" r="100000" b="100000"/>
                </a:path>
              </a:gradFill>
              <a:ln>
                <a:noFill/>
              </a:ln>
              <a:effectLst>
                <a:outerShdw blurRad="38100" dist="25400" dir="5400000" rotWithShape="0">
                  <a:srgbClr val="000000">
                    <a:alpha val="45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7454-43E8-A10D-B03DB83BF062}"/>
              </c:ext>
            </c:extLst>
          </c:dPt>
          <c:dPt>
            <c:idx val="3"/>
            <c:bubble3D val="0"/>
            <c:spPr>
              <a:gradFill rotWithShape="1">
                <a:gsLst>
                  <a:gs pos="0">
                    <a:schemeClr val="accent6">
                      <a:lumMod val="60000"/>
                    </a:schemeClr>
                  </a:gs>
                  <a:gs pos="90000">
                    <a:schemeClr val="accent6">
                      <a:lumMod val="60000"/>
                      <a:shade val="100000"/>
                      <a:satMod val="105000"/>
                    </a:schemeClr>
                  </a:gs>
                  <a:gs pos="100000">
                    <a:schemeClr val="accent6">
                      <a:lumMod val="60000"/>
                      <a:shade val="80000"/>
                      <a:satMod val="120000"/>
                    </a:schemeClr>
                  </a:gs>
                </a:gsLst>
                <a:path path="circle">
                  <a:fillToRect l="100000" t="100000" r="100000" b="100000"/>
                </a:path>
              </a:gradFill>
              <a:ln>
                <a:noFill/>
              </a:ln>
              <a:effectLst>
                <a:outerShdw blurRad="38100" dist="25400" dir="5400000" rotWithShape="0">
                  <a:srgbClr val="000000">
                    <a:alpha val="45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7-7454-43E8-A10D-B03DB83BF062}"/>
              </c:ext>
            </c:extLst>
          </c:dPt>
          <c:dPt>
            <c:idx val="4"/>
            <c:bubble3D val="0"/>
            <c:spPr>
              <a:gradFill rotWithShape="1">
                <a:gsLst>
                  <a:gs pos="0">
                    <a:schemeClr val="accent5">
                      <a:lumMod val="60000"/>
                    </a:schemeClr>
                  </a:gs>
                  <a:gs pos="90000">
                    <a:schemeClr val="accent5">
                      <a:lumMod val="60000"/>
                      <a:shade val="100000"/>
                      <a:satMod val="105000"/>
                    </a:schemeClr>
                  </a:gs>
                  <a:gs pos="100000">
                    <a:schemeClr val="accent5">
                      <a:lumMod val="60000"/>
                      <a:shade val="80000"/>
                      <a:satMod val="120000"/>
                    </a:schemeClr>
                  </a:gs>
                </a:gsLst>
                <a:path path="circle">
                  <a:fillToRect l="100000" t="100000" r="100000" b="100000"/>
                </a:path>
              </a:gradFill>
              <a:ln>
                <a:noFill/>
              </a:ln>
              <a:effectLst>
                <a:outerShdw blurRad="38100" dist="25400" dir="5400000" rotWithShape="0">
                  <a:srgbClr val="000000">
                    <a:alpha val="45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9-7454-43E8-A10D-B03DB83BF062}"/>
              </c:ext>
            </c:extLst>
          </c:dPt>
          <c:dPt>
            <c:idx val="5"/>
            <c:bubble3D val="0"/>
            <c:spPr>
              <a:gradFill rotWithShape="1">
                <a:gsLst>
                  <a:gs pos="0">
                    <a:schemeClr val="accent4">
                      <a:lumMod val="60000"/>
                    </a:schemeClr>
                  </a:gs>
                  <a:gs pos="90000">
                    <a:schemeClr val="accent4">
                      <a:lumMod val="60000"/>
                      <a:shade val="100000"/>
                      <a:satMod val="105000"/>
                    </a:schemeClr>
                  </a:gs>
                  <a:gs pos="100000">
                    <a:schemeClr val="accent4">
                      <a:lumMod val="60000"/>
                      <a:shade val="80000"/>
                      <a:satMod val="120000"/>
                    </a:schemeClr>
                  </a:gs>
                </a:gsLst>
                <a:path path="circle">
                  <a:fillToRect l="100000" t="100000" r="100000" b="100000"/>
                </a:path>
              </a:gradFill>
              <a:ln>
                <a:noFill/>
              </a:ln>
              <a:effectLst>
                <a:outerShdw blurRad="38100" dist="25400" dir="5400000" rotWithShape="0">
                  <a:srgbClr val="000000">
                    <a:alpha val="45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B-7454-43E8-A10D-B03DB83BF062}"/>
              </c:ext>
            </c:extLst>
          </c:dPt>
          <c:dLbls>
            <c:dLbl>
              <c:idx val="0"/>
              <c:layout>
                <c:manualLayout>
                  <c:x val="-5.3111612743514329E-2"/>
                  <c:y val="0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2000" b="0" i="0" u="none" strike="noStrike" kern="1200" baseline="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ko-KR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A017-4480-B7AF-C743306F9E7A}"/>
                </c:ext>
              </c:extLst>
            </c:dLbl>
            <c:dLbl>
              <c:idx val="1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2000" b="0" i="0" u="none" strike="noStrike" kern="1200" baseline="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ko-KR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2-A017-4480-B7AF-C743306F9E7A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ko-K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>
                  <a:solidFill>
                    <a:schemeClr val="tx1">
                      <a:lumMod val="50000"/>
                      <a:lumOff val="50000"/>
                    </a:schemeClr>
                  </a:solidFill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Sheet1!$A$2:$A$7</c:f>
              <c:strCache>
                <c:ptCount val="6"/>
                <c:pt idx="0">
                  <c:v>1월</c:v>
                </c:pt>
                <c:pt idx="1">
                  <c:v>2월</c:v>
                </c:pt>
                <c:pt idx="2">
                  <c:v>3월</c:v>
                </c:pt>
                <c:pt idx="3">
                  <c:v>4월</c:v>
                </c:pt>
                <c:pt idx="4">
                  <c:v>5월</c:v>
                </c:pt>
                <c:pt idx="5">
                  <c:v>6월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10</c:v>
                </c:pt>
                <c:pt idx="1">
                  <c:v>25</c:v>
                </c:pt>
                <c:pt idx="2">
                  <c:v>39</c:v>
                </c:pt>
                <c:pt idx="3">
                  <c:v>85</c:v>
                </c:pt>
                <c:pt idx="4">
                  <c:v>185</c:v>
                </c:pt>
                <c:pt idx="5">
                  <c:v>298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440-4DB6-880F-3BD3C5054C81}"/>
            </c:ext>
          </c:extLst>
        </c:ser>
        <c:ser>
          <c:idx val="1"/>
          <c:order val="1"/>
          <c:tx>
            <c:strRef>
              <c:f>Sheet1!#REF!</c:f>
              <c:strCache>
                <c:ptCount val="1"/>
                <c:pt idx="0">
                  <c:v>#REF!</c:v>
                </c:pt>
              </c:strCache>
            </c:strRef>
          </c:tx>
          <c:dPt>
            <c:idx val="0"/>
            <c:bubble3D val="0"/>
            <c:spPr>
              <a:gradFill rotWithShape="1">
                <a:gsLst>
                  <a:gs pos="0">
                    <a:schemeClr val="accent6"/>
                  </a:gs>
                  <a:gs pos="90000">
                    <a:schemeClr val="accent6">
                      <a:shade val="100000"/>
                      <a:satMod val="105000"/>
                    </a:schemeClr>
                  </a:gs>
                  <a:gs pos="100000">
                    <a:schemeClr val="accent6">
                      <a:shade val="80000"/>
                      <a:satMod val="120000"/>
                    </a:schemeClr>
                  </a:gs>
                </a:gsLst>
                <a:path path="circle">
                  <a:fillToRect l="100000" t="100000" r="100000" b="100000"/>
                </a:path>
              </a:gradFill>
              <a:ln>
                <a:noFill/>
              </a:ln>
              <a:effectLst>
                <a:outerShdw blurRad="38100" dist="25400" dir="5400000" rotWithShape="0">
                  <a:srgbClr val="000000">
                    <a:alpha val="45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D-7454-43E8-A10D-B03DB83BF062}"/>
              </c:ext>
            </c:extLst>
          </c:dPt>
          <c:cat>
            <c:strRef>
              <c:f>Sheet1!$A$2:$A$7</c:f>
              <c:strCache>
                <c:ptCount val="6"/>
                <c:pt idx="0">
                  <c:v>1월</c:v>
                </c:pt>
                <c:pt idx="1">
                  <c:v>2월</c:v>
                </c:pt>
                <c:pt idx="2">
                  <c:v>3월</c:v>
                </c:pt>
                <c:pt idx="3">
                  <c:v>4월</c:v>
                </c:pt>
                <c:pt idx="4">
                  <c:v>5월</c:v>
                </c:pt>
                <c:pt idx="5">
                  <c:v>6월</c:v>
                </c:pt>
              </c:strCache>
            </c:strRef>
          </c:cat>
          <c:val>
            <c:numRef>
              <c:f>Sheet1!#REF!</c:f>
              <c:numCache>
                <c:formatCode>General</c:formatCode>
                <c:ptCount val="1"/>
                <c:pt idx="0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440-4DB6-880F-3BD3C5054C8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73515228098257368"/>
          <c:y val="0.32097912707016873"/>
          <c:w val="0.13328217573650736"/>
          <c:h val="0.41833009045061531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2"/>
              </a:solidFill>
              <a:latin typeface="+mn-lt"/>
              <a:ea typeface="+mn-ea"/>
              <a:cs typeface="+mn-cs"/>
            </a:defRPr>
          </a:pPr>
          <a:endParaRPr lang="ko-KR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ko-KR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3">
  <a:schemeClr val="accent6"/>
  <a:schemeClr val="accent5"/>
  <a:schemeClr val="accent4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3">
  <a:schemeClr val="accent6"/>
  <a:schemeClr val="accent5"/>
  <a:schemeClr val="accent4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66">
  <cs:axisTitle>
    <cs:lnRef idx="0"/>
    <cs:fillRef idx="0"/>
    <cs:effectRef idx="0"/>
    <cs:fontRef idx="minor">
      <a:schemeClr val="tx2"/>
    </cs:fontRef>
    <cs:defRPr sz="1197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2"/>
    </cs:fontRef>
    <cs:defRPr sz="1197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1197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2128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1197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1197" kern="1200"/>
  </cs:valueAxis>
  <cs:wall>
    <cs:lnRef idx="0"/>
    <cs:fillRef idx="0"/>
    <cs:effectRef idx="0"/>
    <cs:fontRef idx="minor">
      <a:schemeClr val="tx2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266">
  <cs:axisTitle>
    <cs:lnRef idx="0"/>
    <cs:fillRef idx="0"/>
    <cs:effectRef idx="0"/>
    <cs:fontRef idx="minor">
      <a:schemeClr val="tx2"/>
    </cs:fontRef>
    <cs:defRPr sz="1197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2"/>
    </cs:fontRef>
    <cs:defRPr sz="1197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1197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2128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1197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1197" kern="1200"/>
  </cs:valueAxis>
  <cs:wall>
    <cs:lnRef idx="0"/>
    <cs:fillRef idx="0"/>
    <cs:effectRef idx="0"/>
    <cs:fontRef idx="minor">
      <a:schemeClr val="tx2"/>
    </cs:fontRef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B4FEF67-D17A-4211-85E9-906135952E56}" type="doc">
      <dgm:prSet loTypeId="urn:microsoft.com/office/officeart/2005/8/layout/list1" loCatId="list" qsTypeId="urn:microsoft.com/office/officeart/2005/8/quickstyle/simple5" qsCatId="simple" csTypeId="urn:microsoft.com/office/officeart/2005/8/colors/accent1_1" csCatId="accent1" phldr="1"/>
      <dgm:spPr/>
      <dgm:t>
        <a:bodyPr/>
        <a:lstStyle/>
        <a:p>
          <a:pPr latinLnBrk="1"/>
          <a:endParaRPr lang="ko-KR" altLang="en-US"/>
        </a:p>
      </dgm:t>
    </dgm:pt>
    <dgm:pt modelId="{38EE73EF-4C9A-4A40-9AFD-C923382F3540}">
      <dgm:prSet custT="1"/>
      <dgm:spPr/>
      <dgm:t>
        <a:bodyPr/>
        <a:lstStyle/>
        <a:p>
          <a:pPr rtl="0" latinLnBrk="1"/>
          <a:r>
            <a:rPr lang="ko-KR" altLang="en-US" sz="2400" dirty="0">
              <a:latin typeface="HY견고딕" panose="02030600000101010101" pitchFamily="18" charset="-127"/>
              <a:ea typeface="HY견고딕" panose="02030600000101010101" pitchFamily="18" charset="-127"/>
            </a:rPr>
            <a:t>분석 질의</a:t>
          </a:r>
        </a:p>
      </dgm:t>
    </dgm:pt>
    <dgm:pt modelId="{C0273533-4EFC-4BD2-92F2-668B7523FA5F}" type="parTrans" cxnId="{9701DD8E-C250-4027-8CD3-424D03694940}">
      <dgm:prSet/>
      <dgm:spPr/>
      <dgm:t>
        <a:bodyPr/>
        <a:lstStyle/>
        <a:p>
          <a:pPr latinLnBrk="1"/>
          <a:endParaRPr lang="ko-KR" altLang="en-US"/>
        </a:p>
      </dgm:t>
    </dgm:pt>
    <dgm:pt modelId="{B8CC7CF0-B61A-4537-A8CF-D2B35E8217AC}" type="sibTrans" cxnId="{9701DD8E-C250-4027-8CD3-424D03694940}">
      <dgm:prSet/>
      <dgm:spPr/>
      <dgm:t>
        <a:bodyPr/>
        <a:lstStyle/>
        <a:p>
          <a:pPr latinLnBrk="1"/>
          <a:endParaRPr lang="ko-KR" altLang="en-US"/>
        </a:p>
      </dgm:t>
    </dgm:pt>
    <dgm:pt modelId="{06A20162-3E77-4FFB-82E1-6B496097C153}">
      <dgm:prSet custT="1">
        <dgm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dgm:style>
      </dgm:prSet>
      <dgm:spPr>
        <a:solidFill>
          <a:schemeClr val="accent4">
            <a:lumMod val="20000"/>
            <a:lumOff val="80000"/>
            <a:alpha val="53000"/>
          </a:schemeClr>
        </a:solidFill>
        <a:ln>
          <a:noFill/>
        </a:ln>
      </dgm:spPr>
      <dgm:t>
        <a:bodyPr/>
        <a:lstStyle/>
        <a:p>
          <a:pPr rtl="0" latinLnBrk="1"/>
          <a:r>
            <a:rPr lang="ko-KR" altLang="en-US" sz="2000" dirty="0"/>
            <a:t>민원 현황</a:t>
          </a:r>
        </a:p>
      </dgm:t>
    </dgm:pt>
    <dgm:pt modelId="{648F5C21-81B7-495C-86FD-DF7F8CB32CE7}" type="parTrans" cxnId="{C72CD2D9-E201-418E-AAC4-8B81FEC9CB40}">
      <dgm:prSet/>
      <dgm:spPr/>
      <dgm:t>
        <a:bodyPr/>
        <a:lstStyle/>
        <a:p>
          <a:pPr latinLnBrk="1"/>
          <a:endParaRPr lang="ko-KR" altLang="en-US"/>
        </a:p>
      </dgm:t>
    </dgm:pt>
    <dgm:pt modelId="{A3D123D2-F9B8-42CE-A0FC-4E241FD90DA8}" type="sibTrans" cxnId="{C72CD2D9-E201-418E-AAC4-8B81FEC9CB40}">
      <dgm:prSet/>
      <dgm:spPr/>
      <dgm:t>
        <a:bodyPr/>
        <a:lstStyle/>
        <a:p>
          <a:pPr latinLnBrk="1"/>
          <a:endParaRPr lang="ko-KR" altLang="en-US"/>
        </a:p>
      </dgm:t>
    </dgm:pt>
    <dgm:pt modelId="{4C883272-C76F-40F3-8693-480624CA48E1}">
      <dgm:prSet custT="1">
        <dgm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dgm:style>
      </dgm:prSet>
      <dgm:spPr>
        <a:solidFill>
          <a:schemeClr val="accent4">
            <a:lumMod val="20000"/>
            <a:lumOff val="80000"/>
            <a:alpha val="53000"/>
          </a:schemeClr>
        </a:solidFill>
        <a:ln>
          <a:noFill/>
        </a:ln>
      </dgm:spPr>
      <dgm:t>
        <a:bodyPr/>
        <a:lstStyle/>
        <a:p>
          <a:pPr rtl="0" latinLnBrk="1"/>
          <a:r>
            <a:rPr lang="ko-KR" altLang="en-US" sz="2000" dirty="0"/>
            <a:t>민원 발생 패턴</a:t>
          </a:r>
        </a:p>
      </dgm:t>
    </dgm:pt>
    <dgm:pt modelId="{A13E4A25-C9BC-4817-BADE-809861D74542}" type="parTrans" cxnId="{D0337714-5E19-4AA0-AFD7-A6E87680B10E}">
      <dgm:prSet/>
      <dgm:spPr/>
      <dgm:t>
        <a:bodyPr/>
        <a:lstStyle/>
        <a:p>
          <a:pPr latinLnBrk="1"/>
          <a:endParaRPr lang="ko-KR" altLang="en-US"/>
        </a:p>
      </dgm:t>
    </dgm:pt>
    <dgm:pt modelId="{D214B392-99E8-4E55-B12E-02028793BAB7}" type="sibTrans" cxnId="{D0337714-5E19-4AA0-AFD7-A6E87680B10E}">
      <dgm:prSet/>
      <dgm:spPr/>
      <dgm:t>
        <a:bodyPr/>
        <a:lstStyle/>
        <a:p>
          <a:pPr latinLnBrk="1"/>
          <a:endParaRPr lang="ko-KR" altLang="en-US"/>
        </a:p>
      </dgm:t>
    </dgm:pt>
    <dgm:pt modelId="{07A0C14B-C8AE-4A2C-9416-DBCD4D4AD90A}">
      <dgm:prSet custT="1">
        <dgm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dgm:style>
      </dgm:prSet>
      <dgm:spPr>
        <a:solidFill>
          <a:schemeClr val="accent4">
            <a:lumMod val="20000"/>
            <a:lumOff val="80000"/>
            <a:alpha val="53000"/>
          </a:schemeClr>
        </a:solidFill>
        <a:ln>
          <a:noFill/>
        </a:ln>
      </dgm:spPr>
      <dgm:t>
        <a:bodyPr/>
        <a:lstStyle/>
        <a:p>
          <a:pPr rtl="0" latinLnBrk="1"/>
          <a:r>
            <a:rPr lang="ko-KR" altLang="en-US" sz="2000" dirty="0"/>
            <a:t>증가하는 민원의 종류</a:t>
          </a:r>
        </a:p>
      </dgm:t>
    </dgm:pt>
    <dgm:pt modelId="{2E447136-A1B8-47B9-A17B-6701BD5DB79A}" type="parTrans" cxnId="{C40EDB8E-2288-4C6B-BF40-CA9A47BA7571}">
      <dgm:prSet/>
      <dgm:spPr/>
      <dgm:t>
        <a:bodyPr/>
        <a:lstStyle/>
        <a:p>
          <a:pPr latinLnBrk="1"/>
          <a:endParaRPr lang="ko-KR" altLang="en-US"/>
        </a:p>
      </dgm:t>
    </dgm:pt>
    <dgm:pt modelId="{413EDE7B-3E18-4E18-911C-47FB10448CD8}" type="sibTrans" cxnId="{C40EDB8E-2288-4C6B-BF40-CA9A47BA7571}">
      <dgm:prSet/>
      <dgm:spPr/>
      <dgm:t>
        <a:bodyPr/>
        <a:lstStyle/>
        <a:p>
          <a:pPr latinLnBrk="1"/>
          <a:endParaRPr lang="ko-KR" altLang="en-US"/>
        </a:p>
      </dgm:t>
    </dgm:pt>
    <dgm:pt modelId="{8665A86F-006E-4EB8-B534-57FF14096A63}">
      <dgm:prSet custT="1"/>
      <dgm:spPr/>
      <dgm:t>
        <a:bodyPr/>
        <a:lstStyle/>
        <a:p>
          <a:pPr rtl="0" latinLnBrk="1"/>
          <a:r>
            <a:rPr lang="ko-KR" altLang="en-US" sz="2400" dirty="0">
              <a:latin typeface="HY견고딕" panose="02030600000101010101" pitchFamily="18" charset="-127"/>
              <a:ea typeface="HY견고딕" panose="02030600000101010101" pitchFamily="18" charset="-127"/>
            </a:rPr>
            <a:t>분석 기법</a:t>
          </a:r>
        </a:p>
      </dgm:t>
    </dgm:pt>
    <dgm:pt modelId="{2AF7AED7-C884-41CB-BD61-6D2F074EAC26}" type="parTrans" cxnId="{6F99E526-B859-4B43-B07C-E2E47802EDA6}">
      <dgm:prSet/>
      <dgm:spPr/>
      <dgm:t>
        <a:bodyPr/>
        <a:lstStyle/>
        <a:p>
          <a:pPr latinLnBrk="1"/>
          <a:endParaRPr lang="ko-KR" altLang="en-US"/>
        </a:p>
      </dgm:t>
    </dgm:pt>
    <dgm:pt modelId="{902B001B-55A6-47AA-B9C6-20CB65369A22}" type="sibTrans" cxnId="{6F99E526-B859-4B43-B07C-E2E47802EDA6}">
      <dgm:prSet/>
      <dgm:spPr/>
      <dgm:t>
        <a:bodyPr/>
        <a:lstStyle/>
        <a:p>
          <a:pPr latinLnBrk="1"/>
          <a:endParaRPr lang="ko-KR" altLang="en-US"/>
        </a:p>
      </dgm:t>
    </dgm:pt>
    <dgm:pt modelId="{55DD4AAC-F30F-4183-84E4-4A67A5CB37FC}">
      <dgm:prSet custT="1"/>
      <dgm:spPr>
        <a:solidFill>
          <a:schemeClr val="accent1">
            <a:tint val="40000"/>
            <a:hueOff val="0"/>
            <a:satOff val="0"/>
            <a:lumOff val="0"/>
            <a:alpha val="26000"/>
          </a:schemeClr>
        </a:solidFill>
        <a:ln>
          <a:noFill/>
        </a:ln>
      </dgm:spPr>
      <dgm:t>
        <a:bodyPr/>
        <a:lstStyle/>
        <a:p>
          <a:pPr rtl="0" latinLnBrk="1"/>
          <a:r>
            <a:rPr lang="ko-KR" altLang="en-US" sz="2000" dirty="0">
              <a:latin typeface="+mn-ea"/>
              <a:ea typeface="+mn-ea"/>
            </a:rPr>
            <a:t>기술 통계 분석</a:t>
          </a:r>
        </a:p>
      </dgm:t>
    </dgm:pt>
    <dgm:pt modelId="{AA2B33C7-3911-40F6-AA51-F1CEB2CE3066}" type="parTrans" cxnId="{A28201E6-B3F9-4645-81D0-3D741F934235}">
      <dgm:prSet/>
      <dgm:spPr/>
      <dgm:t>
        <a:bodyPr/>
        <a:lstStyle/>
        <a:p>
          <a:pPr latinLnBrk="1"/>
          <a:endParaRPr lang="ko-KR" altLang="en-US"/>
        </a:p>
      </dgm:t>
    </dgm:pt>
    <dgm:pt modelId="{5F4EE91C-5E70-45D2-9A7E-156E29170769}" type="sibTrans" cxnId="{A28201E6-B3F9-4645-81D0-3D741F934235}">
      <dgm:prSet/>
      <dgm:spPr/>
      <dgm:t>
        <a:bodyPr/>
        <a:lstStyle/>
        <a:p>
          <a:pPr latinLnBrk="1"/>
          <a:endParaRPr lang="ko-KR" altLang="en-US"/>
        </a:p>
      </dgm:t>
    </dgm:pt>
    <dgm:pt modelId="{98F4D8C2-A5DC-42A6-89ED-8CF6D2FAD602}">
      <dgm:prSet custT="1"/>
      <dgm:spPr>
        <a:solidFill>
          <a:schemeClr val="accent1">
            <a:tint val="40000"/>
            <a:hueOff val="0"/>
            <a:satOff val="0"/>
            <a:lumOff val="0"/>
            <a:alpha val="26000"/>
          </a:schemeClr>
        </a:solidFill>
        <a:ln>
          <a:noFill/>
        </a:ln>
      </dgm:spPr>
      <dgm:t>
        <a:bodyPr/>
        <a:lstStyle/>
        <a:p>
          <a:pPr rtl="0" latinLnBrk="1"/>
          <a:r>
            <a:rPr lang="ko-KR" altLang="en-US" sz="2000" dirty="0">
              <a:latin typeface="+mn-ea"/>
              <a:ea typeface="+mn-ea"/>
            </a:rPr>
            <a:t>키워드 분석</a:t>
          </a:r>
        </a:p>
      </dgm:t>
    </dgm:pt>
    <dgm:pt modelId="{7B7AA398-4CF7-44B8-9385-48F1AD152EA6}" type="parTrans" cxnId="{B1FDC996-E056-4F99-8D2C-834991692DA6}">
      <dgm:prSet/>
      <dgm:spPr/>
      <dgm:t>
        <a:bodyPr/>
        <a:lstStyle/>
        <a:p>
          <a:pPr latinLnBrk="1"/>
          <a:endParaRPr lang="ko-KR" altLang="en-US"/>
        </a:p>
      </dgm:t>
    </dgm:pt>
    <dgm:pt modelId="{1C0528DB-20D5-45B1-8430-5C6F46A9D76C}" type="sibTrans" cxnId="{B1FDC996-E056-4F99-8D2C-834991692DA6}">
      <dgm:prSet/>
      <dgm:spPr/>
      <dgm:t>
        <a:bodyPr/>
        <a:lstStyle/>
        <a:p>
          <a:pPr latinLnBrk="1"/>
          <a:endParaRPr lang="ko-KR" altLang="en-US"/>
        </a:p>
      </dgm:t>
    </dgm:pt>
    <dgm:pt modelId="{05CD5F0C-85D2-4A94-9541-04AFCD3B01C6}">
      <dgm:prSet custT="1"/>
      <dgm:spPr>
        <a:solidFill>
          <a:schemeClr val="accent1">
            <a:tint val="40000"/>
            <a:hueOff val="0"/>
            <a:satOff val="0"/>
            <a:lumOff val="0"/>
            <a:alpha val="26000"/>
          </a:schemeClr>
        </a:solidFill>
        <a:ln>
          <a:noFill/>
        </a:ln>
      </dgm:spPr>
      <dgm:t>
        <a:bodyPr/>
        <a:lstStyle/>
        <a:p>
          <a:pPr rtl="0" latinLnBrk="1"/>
          <a:r>
            <a:rPr lang="ko-KR" altLang="en-US" sz="2000" dirty="0">
              <a:latin typeface="+mn-ea"/>
              <a:ea typeface="+mn-ea"/>
            </a:rPr>
            <a:t>위치 정보 분석</a:t>
          </a:r>
        </a:p>
      </dgm:t>
    </dgm:pt>
    <dgm:pt modelId="{54CB75BE-838C-4BDF-9DE0-467B11B574D2}" type="parTrans" cxnId="{86526C47-743C-4DD4-9349-00CB894A557C}">
      <dgm:prSet/>
      <dgm:spPr/>
      <dgm:t>
        <a:bodyPr/>
        <a:lstStyle/>
        <a:p>
          <a:pPr latinLnBrk="1"/>
          <a:endParaRPr lang="ko-KR" altLang="en-US"/>
        </a:p>
      </dgm:t>
    </dgm:pt>
    <dgm:pt modelId="{FDFEE3AB-BE96-48EF-BB09-18531ABC3281}" type="sibTrans" cxnId="{86526C47-743C-4DD4-9349-00CB894A557C}">
      <dgm:prSet/>
      <dgm:spPr/>
      <dgm:t>
        <a:bodyPr/>
        <a:lstStyle/>
        <a:p>
          <a:pPr latinLnBrk="1"/>
          <a:endParaRPr lang="ko-KR" altLang="en-US"/>
        </a:p>
      </dgm:t>
    </dgm:pt>
    <dgm:pt modelId="{2873E56D-DFF0-4A0B-B9CB-CE318DE13ACA}" type="pres">
      <dgm:prSet presAssocID="{FB4FEF67-D17A-4211-85E9-906135952E56}" presName="linear" presStyleCnt="0">
        <dgm:presLayoutVars>
          <dgm:dir/>
          <dgm:animLvl val="lvl"/>
          <dgm:resizeHandles val="exact"/>
        </dgm:presLayoutVars>
      </dgm:prSet>
      <dgm:spPr/>
    </dgm:pt>
    <dgm:pt modelId="{FE314C0E-E374-467D-A934-969A087EF29D}" type="pres">
      <dgm:prSet presAssocID="{38EE73EF-4C9A-4A40-9AFD-C923382F3540}" presName="parentLin" presStyleCnt="0"/>
      <dgm:spPr/>
    </dgm:pt>
    <dgm:pt modelId="{969C4678-2028-4CBE-89A2-36E29A38B041}" type="pres">
      <dgm:prSet presAssocID="{38EE73EF-4C9A-4A40-9AFD-C923382F3540}" presName="parentLeftMargin" presStyleLbl="node1" presStyleIdx="0" presStyleCnt="2"/>
      <dgm:spPr/>
    </dgm:pt>
    <dgm:pt modelId="{8DCBA287-2642-4ECE-8BE0-0BAA8478A895}" type="pres">
      <dgm:prSet presAssocID="{38EE73EF-4C9A-4A40-9AFD-C923382F3540}" presName="parentText" presStyleLbl="node1" presStyleIdx="0" presStyleCnt="2">
        <dgm:presLayoutVars>
          <dgm:chMax val="0"/>
          <dgm:bulletEnabled val="1"/>
        </dgm:presLayoutVars>
      </dgm:prSet>
      <dgm:spPr/>
    </dgm:pt>
    <dgm:pt modelId="{3E028A3C-892F-477A-81EE-9F23FECAAAD6}" type="pres">
      <dgm:prSet presAssocID="{38EE73EF-4C9A-4A40-9AFD-C923382F3540}" presName="negativeSpace" presStyleCnt="0"/>
      <dgm:spPr/>
    </dgm:pt>
    <dgm:pt modelId="{3A0EE02D-1308-46A6-A98A-6FDCAE6ABD08}" type="pres">
      <dgm:prSet presAssocID="{38EE73EF-4C9A-4A40-9AFD-C923382F3540}" presName="childText" presStyleLbl="conFgAcc1" presStyleIdx="0" presStyleCnt="2">
        <dgm:presLayoutVars>
          <dgm:bulletEnabled val="1"/>
        </dgm:presLayoutVars>
      </dgm:prSet>
      <dgm:spPr/>
    </dgm:pt>
    <dgm:pt modelId="{9C5332CF-4CDF-4BA3-A52E-CFC2E53C3F91}" type="pres">
      <dgm:prSet presAssocID="{B8CC7CF0-B61A-4537-A8CF-D2B35E8217AC}" presName="spaceBetweenRectangles" presStyleCnt="0"/>
      <dgm:spPr/>
    </dgm:pt>
    <dgm:pt modelId="{81771110-A05D-4D95-B771-BBAAC5722E5A}" type="pres">
      <dgm:prSet presAssocID="{8665A86F-006E-4EB8-B534-57FF14096A63}" presName="parentLin" presStyleCnt="0"/>
      <dgm:spPr/>
    </dgm:pt>
    <dgm:pt modelId="{7D7C883C-68D4-48FA-8EEE-D32E7A358B76}" type="pres">
      <dgm:prSet presAssocID="{8665A86F-006E-4EB8-B534-57FF14096A63}" presName="parentLeftMargin" presStyleLbl="node1" presStyleIdx="0" presStyleCnt="2"/>
      <dgm:spPr/>
    </dgm:pt>
    <dgm:pt modelId="{C989BB4F-19CC-44C8-8F60-06658D0C68C1}" type="pres">
      <dgm:prSet presAssocID="{8665A86F-006E-4EB8-B534-57FF14096A63}" presName="parentText" presStyleLbl="node1" presStyleIdx="1" presStyleCnt="2">
        <dgm:presLayoutVars>
          <dgm:chMax val="0"/>
          <dgm:bulletEnabled val="1"/>
        </dgm:presLayoutVars>
      </dgm:prSet>
      <dgm:spPr/>
    </dgm:pt>
    <dgm:pt modelId="{577A5C31-D71C-444F-995C-5A9B84328573}" type="pres">
      <dgm:prSet presAssocID="{8665A86F-006E-4EB8-B534-57FF14096A63}" presName="negativeSpace" presStyleCnt="0"/>
      <dgm:spPr/>
    </dgm:pt>
    <dgm:pt modelId="{2749E53C-364C-46D1-9DC1-7503896585FA}" type="pres">
      <dgm:prSet presAssocID="{8665A86F-006E-4EB8-B534-57FF14096A63}" presName="childText" presStyleLbl="conFgAcc1" presStyleIdx="1" presStyleCnt="2">
        <dgm:presLayoutVars>
          <dgm:bulletEnabled val="1"/>
        </dgm:presLayoutVars>
      </dgm:prSet>
      <dgm:spPr/>
    </dgm:pt>
  </dgm:ptLst>
  <dgm:cxnLst>
    <dgm:cxn modelId="{20C85B03-3CC6-4EEC-AEEE-1BA97E67348E}" type="presOf" srcId="{98F4D8C2-A5DC-42A6-89ED-8CF6D2FAD602}" destId="{2749E53C-364C-46D1-9DC1-7503896585FA}" srcOrd="0" destOrd="1" presId="urn:microsoft.com/office/officeart/2005/8/layout/list1"/>
    <dgm:cxn modelId="{D0337714-5E19-4AA0-AFD7-A6E87680B10E}" srcId="{38EE73EF-4C9A-4A40-9AFD-C923382F3540}" destId="{4C883272-C76F-40F3-8693-480624CA48E1}" srcOrd="1" destOrd="0" parTransId="{A13E4A25-C9BC-4817-BADE-809861D74542}" sibTransId="{D214B392-99E8-4E55-B12E-02028793BAB7}"/>
    <dgm:cxn modelId="{6F99E526-B859-4B43-B07C-E2E47802EDA6}" srcId="{FB4FEF67-D17A-4211-85E9-906135952E56}" destId="{8665A86F-006E-4EB8-B534-57FF14096A63}" srcOrd="1" destOrd="0" parTransId="{2AF7AED7-C884-41CB-BD61-6D2F074EAC26}" sibTransId="{902B001B-55A6-47AA-B9C6-20CB65369A22}"/>
    <dgm:cxn modelId="{639EE43D-822D-4A7C-9D70-0BD149F98441}" type="presOf" srcId="{07A0C14B-C8AE-4A2C-9416-DBCD4D4AD90A}" destId="{3A0EE02D-1308-46A6-A98A-6FDCAE6ABD08}" srcOrd="0" destOrd="2" presId="urn:microsoft.com/office/officeart/2005/8/layout/list1"/>
    <dgm:cxn modelId="{78AE6641-1D78-49F5-8EFF-A890424D80CA}" type="presOf" srcId="{05CD5F0C-85D2-4A94-9541-04AFCD3B01C6}" destId="{2749E53C-364C-46D1-9DC1-7503896585FA}" srcOrd="0" destOrd="2" presId="urn:microsoft.com/office/officeart/2005/8/layout/list1"/>
    <dgm:cxn modelId="{B9E82F42-4B39-4028-9DF2-D7F222673DAA}" type="presOf" srcId="{06A20162-3E77-4FFB-82E1-6B496097C153}" destId="{3A0EE02D-1308-46A6-A98A-6FDCAE6ABD08}" srcOrd="0" destOrd="0" presId="urn:microsoft.com/office/officeart/2005/8/layout/list1"/>
    <dgm:cxn modelId="{86526C47-743C-4DD4-9349-00CB894A557C}" srcId="{8665A86F-006E-4EB8-B534-57FF14096A63}" destId="{05CD5F0C-85D2-4A94-9541-04AFCD3B01C6}" srcOrd="2" destOrd="0" parTransId="{54CB75BE-838C-4BDF-9DE0-467B11B574D2}" sibTransId="{FDFEE3AB-BE96-48EF-BB09-18531ABC3281}"/>
    <dgm:cxn modelId="{D531F47E-ED3E-49B7-B196-CEE15472938C}" type="presOf" srcId="{8665A86F-006E-4EB8-B534-57FF14096A63}" destId="{C989BB4F-19CC-44C8-8F60-06658D0C68C1}" srcOrd="1" destOrd="0" presId="urn:microsoft.com/office/officeart/2005/8/layout/list1"/>
    <dgm:cxn modelId="{C40EDB8E-2288-4C6B-BF40-CA9A47BA7571}" srcId="{38EE73EF-4C9A-4A40-9AFD-C923382F3540}" destId="{07A0C14B-C8AE-4A2C-9416-DBCD4D4AD90A}" srcOrd="2" destOrd="0" parTransId="{2E447136-A1B8-47B9-A17B-6701BD5DB79A}" sibTransId="{413EDE7B-3E18-4E18-911C-47FB10448CD8}"/>
    <dgm:cxn modelId="{9701DD8E-C250-4027-8CD3-424D03694940}" srcId="{FB4FEF67-D17A-4211-85E9-906135952E56}" destId="{38EE73EF-4C9A-4A40-9AFD-C923382F3540}" srcOrd="0" destOrd="0" parTransId="{C0273533-4EFC-4BD2-92F2-668B7523FA5F}" sibTransId="{B8CC7CF0-B61A-4537-A8CF-D2B35E8217AC}"/>
    <dgm:cxn modelId="{02829690-315A-4507-8DDB-967674E050A5}" type="presOf" srcId="{4C883272-C76F-40F3-8693-480624CA48E1}" destId="{3A0EE02D-1308-46A6-A98A-6FDCAE6ABD08}" srcOrd="0" destOrd="1" presId="urn:microsoft.com/office/officeart/2005/8/layout/list1"/>
    <dgm:cxn modelId="{7CE4C292-EE6C-4427-948D-F8E112C26176}" type="presOf" srcId="{38EE73EF-4C9A-4A40-9AFD-C923382F3540}" destId="{969C4678-2028-4CBE-89A2-36E29A38B041}" srcOrd="0" destOrd="0" presId="urn:microsoft.com/office/officeart/2005/8/layout/list1"/>
    <dgm:cxn modelId="{57AA5B96-DB7B-4585-85A9-E2F1E5BFECD0}" type="presOf" srcId="{55DD4AAC-F30F-4183-84E4-4A67A5CB37FC}" destId="{2749E53C-364C-46D1-9DC1-7503896585FA}" srcOrd="0" destOrd="0" presId="urn:microsoft.com/office/officeart/2005/8/layout/list1"/>
    <dgm:cxn modelId="{B1FDC996-E056-4F99-8D2C-834991692DA6}" srcId="{8665A86F-006E-4EB8-B534-57FF14096A63}" destId="{98F4D8C2-A5DC-42A6-89ED-8CF6D2FAD602}" srcOrd="1" destOrd="0" parTransId="{7B7AA398-4CF7-44B8-9385-48F1AD152EA6}" sibTransId="{1C0528DB-20D5-45B1-8430-5C6F46A9D76C}"/>
    <dgm:cxn modelId="{4B5213A1-F566-4D57-B9F5-FF01F4914841}" type="presOf" srcId="{38EE73EF-4C9A-4A40-9AFD-C923382F3540}" destId="{8DCBA287-2642-4ECE-8BE0-0BAA8478A895}" srcOrd="1" destOrd="0" presId="urn:microsoft.com/office/officeart/2005/8/layout/list1"/>
    <dgm:cxn modelId="{A9DC7BAE-43D8-4C5E-82D6-31AD1D547ADE}" type="presOf" srcId="{FB4FEF67-D17A-4211-85E9-906135952E56}" destId="{2873E56D-DFF0-4A0B-B9CB-CE318DE13ACA}" srcOrd="0" destOrd="0" presId="urn:microsoft.com/office/officeart/2005/8/layout/list1"/>
    <dgm:cxn modelId="{C72CD2D9-E201-418E-AAC4-8B81FEC9CB40}" srcId="{38EE73EF-4C9A-4A40-9AFD-C923382F3540}" destId="{06A20162-3E77-4FFB-82E1-6B496097C153}" srcOrd="0" destOrd="0" parTransId="{648F5C21-81B7-495C-86FD-DF7F8CB32CE7}" sibTransId="{A3D123D2-F9B8-42CE-A0FC-4E241FD90DA8}"/>
    <dgm:cxn modelId="{A28201E6-B3F9-4645-81D0-3D741F934235}" srcId="{8665A86F-006E-4EB8-B534-57FF14096A63}" destId="{55DD4AAC-F30F-4183-84E4-4A67A5CB37FC}" srcOrd="0" destOrd="0" parTransId="{AA2B33C7-3911-40F6-AA51-F1CEB2CE3066}" sibTransId="{5F4EE91C-5E70-45D2-9A7E-156E29170769}"/>
    <dgm:cxn modelId="{4E7FC3FD-AF34-40BA-9A31-6C514470B9A7}" type="presOf" srcId="{8665A86F-006E-4EB8-B534-57FF14096A63}" destId="{7D7C883C-68D4-48FA-8EEE-D32E7A358B76}" srcOrd="0" destOrd="0" presId="urn:microsoft.com/office/officeart/2005/8/layout/list1"/>
    <dgm:cxn modelId="{3C2F9001-11E2-48CF-9745-1909A4D3CDD2}" type="presParOf" srcId="{2873E56D-DFF0-4A0B-B9CB-CE318DE13ACA}" destId="{FE314C0E-E374-467D-A934-969A087EF29D}" srcOrd="0" destOrd="0" presId="urn:microsoft.com/office/officeart/2005/8/layout/list1"/>
    <dgm:cxn modelId="{B86CEA77-819E-4D95-9A51-4F2CC32152C2}" type="presParOf" srcId="{FE314C0E-E374-467D-A934-969A087EF29D}" destId="{969C4678-2028-4CBE-89A2-36E29A38B041}" srcOrd="0" destOrd="0" presId="urn:microsoft.com/office/officeart/2005/8/layout/list1"/>
    <dgm:cxn modelId="{DD8837FF-4BC1-4AD2-AAB4-36CBAB140B57}" type="presParOf" srcId="{FE314C0E-E374-467D-A934-969A087EF29D}" destId="{8DCBA287-2642-4ECE-8BE0-0BAA8478A895}" srcOrd="1" destOrd="0" presId="urn:microsoft.com/office/officeart/2005/8/layout/list1"/>
    <dgm:cxn modelId="{D3D415F6-24D7-4C31-8877-F02334C7D473}" type="presParOf" srcId="{2873E56D-DFF0-4A0B-B9CB-CE318DE13ACA}" destId="{3E028A3C-892F-477A-81EE-9F23FECAAAD6}" srcOrd="1" destOrd="0" presId="urn:microsoft.com/office/officeart/2005/8/layout/list1"/>
    <dgm:cxn modelId="{BAB1C55A-69DD-4DD6-92C4-9D2CE7B9DA8F}" type="presParOf" srcId="{2873E56D-DFF0-4A0B-B9CB-CE318DE13ACA}" destId="{3A0EE02D-1308-46A6-A98A-6FDCAE6ABD08}" srcOrd="2" destOrd="0" presId="urn:microsoft.com/office/officeart/2005/8/layout/list1"/>
    <dgm:cxn modelId="{9C0884EB-68B7-4627-987F-2C64088AAF8D}" type="presParOf" srcId="{2873E56D-DFF0-4A0B-B9CB-CE318DE13ACA}" destId="{9C5332CF-4CDF-4BA3-A52E-CFC2E53C3F91}" srcOrd="3" destOrd="0" presId="urn:microsoft.com/office/officeart/2005/8/layout/list1"/>
    <dgm:cxn modelId="{41B71BAB-9817-41E3-9C7F-29B1E8D530FB}" type="presParOf" srcId="{2873E56D-DFF0-4A0B-B9CB-CE318DE13ACA}" destId="{81771110-A05D-4D95-B771-BBAAC5722E5A}" srcOrd="4" destOrd="0" presId="urn:microsoft.com/office/officeart/2005/8/layout/list1"/>
    <dgm:cxn modelId="{E222D57C-0F7F-4C6D-9F76-37FDED206BC6}" type="presParOf" srcId="{81771110-A05D-4D95-B771-BBAAC5722E5A}" destId="{7D7C883C-68D4-48FA-8EEE-D32E7A358B76}" srcOrd="0" destOrd="0" presId="urn:microsoft.com/office/officeart/2005/8/layout/list1"/>
    <dgm:cxn modelId="{D13B708F-6CE2-4439-8C82-6129B37C287E}" type="presParOf" srcId="{81771110-A05D-4D95-B771-BBAAC5722E5A}" destId="{C989BB4F-19CC-44C8-8F60-06658D0C68C1}" srcOrd="1" destOrd="0" presId="urn:microsoft.com/office/officeart/2005/8/layout/list1"/>
    <dgm:cxn modelId="{C51F9315-915B-4371-A8E8-B164330E2453}" type="presParOf" srcId="{2873E56D-DFF0-4A0B-B9CB-CE318DE13ACA}" destId="{577A5C31-D71C-444F-995C-5A9B84328573}" srcOrd="5" destOrd="0" presId="urn:microsoft.com/office/officeart/2005/8/layout/list1"/>
    <dgm:cxn modelId="{215685C1-6FB2-47F4-9CE7-0EEFF0FABE4A}" type="presParOf" srcId="{2873E56D-DFF0-4A0B-B9CB-CE318DE13ACA}" destId="{2749E53C-364C-46D1-9DC1-7503896585FA}" srcOrd="6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15260C8C-2C78-4008-8941-37F232DD236F}" type="doc">
      <dgm:prSet loTypeId="urn:microsoft.com/office/officeart/2005/8/layout/hierarchy3" loCatId="hierarchy" qsTypeId="urn:microsoft.com/office/officeart/2005/8/quickstyle/simple2" qsCatId="simple" csTypeId="urn:microsoft.com/office/officeart/2005/8/colors/accent1_1" csCatId="accent1" phldr="1"/>
      <dgm:spPr/>
      <dgm:t>
        <a:bodyPr/>
        <a:lstStyle/>
        <a:p>
          <a:pPr latinLnBrk="1"/>
          <a:endParaRPr lang="ko-KR" altLang="en-US"/>
        </a:p>
      </dgm:t>
    </dgm:pt>
    <dgm:pt modelId="{58C48BC1-3F79-4812-AAEC-D1CD60095AA2}">
      <dgm:prSet phldrT="[텍스트]" custT="1"/>
      <dgm:spPr/>
      <dgm:t>
        <a:bodyPr/>
        <a:lstStyle/>
        <a:p>
          <a:pPr latinLnBrk="1"/>
          <a:r>
            <a:rPr lang="ko-KR" altLang="en-US" sz="2400" dirty="0">
              <a:latin typeface="HY견고딕" panose="02030600000101010101" pitchFamily="18" charset="-127"/>
              <a:ea typeface="HY견고딕" panose="02030600000101010101" pitchFamily="18" charset="-127"/>
            </a:rPr>
            <a:t>교통</a:t>
          </a:r>
        </a:p>
      </dgm:t>
    </dgm:pt>
    <dgm:pt modelId="{3A0ED7DC-9B6B-4BC8-A5CB-571ECCAF86EA}" type="parTrans" cxnId="{E49240D8-B705-4FA8-B7FB-4BBA5D894DC5}">
      <dgm:prSet/>
      <dgm:spPr/>
      <dgm:t>
        <a:bodyPr/>
        <a:lstStyle/>
        <a:p>
          <a:pPr latinLnBrk="1"/>
          <a:endParaRPr lang="ko-KR" altLang="en-US" sz="1600"/>
        </a:p>
      </dgm:t>
    </dgm:pt>
    <dgm:pt modelId="{3A0C8F4F-B242-4326-BD75-F062404F8530}" type="sibTrans" cxnId="{E49240D8-B705-4FA8-B7FB-4BBA5D894DC5}">
      <dgm:prSet/>
      <dgm:spPr/>
      <dgm:t>
        <a:bodyPr/>
        <a:lstStyle/>
        <a:p>
          <a:pPr latinLnBrk="1"/>
          <a:endParaRPr lang="ko-KR" altLang="en-US" sz="1600"/>
        </a:p>
      </dgm:t>
    </dgm:pt>
    <dgm:pt modelId="{93B70200-D800-4918-BDCD-FAA4D6291D53}">
      <dgm:prSet phldrT="[텍스트]" custT="1"/>
      <dgm:spPr/>
      <dgm:t>
        <a:bodyPr/>
        <a:lstStyle/>
        <a:p>
          <a:pPr latinLnBrk="1"/>
          <a:r>
            <a:rPr lang="ko-KR" altLang="en-US" sz="2000" dirty="0"/>
            <a:t>교통량</a:t>
          </a:r>
        </a:p>
      </dgm:t>
    </dgm:pt>
    <dgm:pt modelId="{5B0C8C89-626F-43F1-BBD0-BBFF69D9EA81}" type="parTrans" cxnId="{E2D6BCC1-5B41-402F-93E0-0B889FFB6814}">
      <dgm:prSet/>
      <dgm:spPr/>
      <dgm:t>
        <a:bodyPr/>
        <a:lstStyle/>
        <a:p>
          <a:pPr latinLnBrk="1"/>
          <a:endParaRPr lang="ko-KR" altLang="en-US" sz="1600"/>
        </a:p>
      </dgm:t>
    </dgm:pt>
    <dgm:pt modelId="{F4B8A0DE-820F-40A1-86CA-9251C82AF645}" type="sibTrans" cxnId="{E2D6BCC1-5B41-402F-93E0-0B889FFB6814}">
      <dgm:prSet/>
      <dgm:spPr/>
      <dgm:t>
        <a:bodyPr/>
        <a:lstStyle/>
        <a:p>
          <a:pPr latinLnBrk="1"/>
          <a:endParaRPr lang="ko-KR" altLang="en-US" sz="1600"/>
        </a:p>
      </dgm:t>
    </dgm:pt>
    <dgm:pt modelId="{A62D3FC0-6622-4C69-8434-308ACEEC0DA7}">
      <dgm:prSet phldrT="[텍스트]" custT="1"/>
      <dgm:spPr/>
      <dgm:t>
        <a:bodyPr/>
        <a:lstStyle/>
        <a:p>
          <a:pPr latinLnBrk="1"/>
          <a:r>
            <a:rPr lang="ko-KR" altLang="en-US" sz="2000" dirty="0"/>
            <a:t>지역코드</a:t>
          </a:r>
        </a:p>
      </dgm:t>
    </dgm:pt>
    <dgm:pt modelId="{65FEB679-05C7-454D-9D11-14C1194CAE75}" type="parTrans" cxnId="{06D45110-AF28-48AB-8A19-EA4383933CA3}">
      <dgm:prSet/>
      <dgm:spPr/>
      <dgm:t>
        <a:bodyPr/>
        <a:lstStyle/>
        <a:p>
          <a:pPr latinLnBrk="1"/>
          <a:endParaRPr lang="ko-KR" altLang="en-US" sz="1600"/>
        </a:p>
      </dgm:t>
    </dgm:pt>
    <dgm:pt modelId="{B2BA2481-C267-4759-AC6C-3CAD1E7BBFF8}" type="sibTrans" cxnId="{06D45110-AF28-48AB-8A19-EA4383933CA3}">
      <dgm:prSet/>
      <dgm:spPr/>
      <dgm:t>
        <a:bodyPr/>
        <a:lstStyle/>
        <a:p>
          <a:pPr latinLnBrk="1"/>
          <a:endParaRPr lang="ko-KR" altLang="en-US" sz="1600"/>
        </a:p>
      </dgm:t>
    </dgm:pt>
    <dgm:pt modelId="{CDC87407-B2A0-4C71-9907-3137C7627FE0}">
      <dgm:prSet phldrT="[텍스트]" custT="1"/>
      <dgm:spPr>
        <a:ln>
          <a:solidFill>
            <a:schemeClr val="accent4">
              <a:lumMod val="60000"/>
              <a:lumOff val="40000"/>
            </a:schemeClr>
          </a:solidFill>
        </a:ln>
      </dgm:spPr>
      <dgm:t>
        <a:bodyPr/>
        <a:lstStyle/>
        <a:p>
          <a:pPr latinLnBrk="1"/>
          <a:r>
            <a:rPr lang="ko-KR" altLang="en-US" sz="2400" dirty="0">
              <a:latin typeface="HY견고딕" panose="02030600000101010101" pitchFamily="18" charset="-127"/>
              <a:ea typeface="HY견고딕" panose="02030600000101010101" pitchFamily="18" charset="-127"/>
            </a:rPr>
            <a:t>행정</a:t>
          </a:r>
        </a:p>
      </dgm:t>
    </dgm:pt>
    <dgm:pt modelId="{059C1D75-3E86-4F86-AD77-84C0A5ADBB53}" type="parTrans" cxnId="{59822C9F-AEC9-405F-85B5-BF77A45A3595}">
      <dgm:prSet/>
      <dgm:spPr/>
      <dgm:t>
        <a:bodyPr/>
        <a:lstStyle/>
        <a:p>
          <a:pPr latinLnBrk="1"/>
          <a:endParaRPr lang="ko-KR" altLang="en-US" sz="1600"/>
        </a:p>
      </dgm:t>
    </dgm:pt>
    <dgm:pt modelId="{E63676E7-05E5-45CC-A929-3C3D5A12368D}" type="sibTrans" cxnId="{59822C9F-AEC9-405F-85B5-BF77A45A3595}">
      <dgm:prSet/>
      <dgm:spPr/>
      <dgm:t>
        <a:bodyPr/>
        <a:lstStyle/>
        <a:p>
          <a:pPr latinLnBrk="1"/>
          <a:endParaRPr lang="ko-KR" altLang="en-US" sz="1600"/>
        </a:p>
      </dgm:t>
    </dgm:pt>
    <dgm:pt modelId="{879F20CC-36B2-464B-9D06-AF38F1E3C1F8}">
      <dgm:prSet phldrT="[텍스트]" custT="1"/>
      <dgm:spPr>
        <a:solidFill>
          <a:schemeClr val="accent4">
            <a:lumMod val="20000"/>
            <a:lumOff val="80000"/>
            <a:alpha val="90000"/>
          </a:schemeClr>
        </a:solidFill>
        <a:ln>
          <a:solidFill>
            <a:schemeClr val="accent4">
              <a:lumMod val="60000"/>
              <a:lumOff val="40000"/>
            </a:schemeClr>
          </a:solidFill>
        </a:ln>
      </dgm:spPr>
      <dgm:t>
        <a:bodyPr/>
        <a:lstStyle/>
        <a:p>
          <a:pPr latinLnBrk="1"/>
          <a:r>
            <a:rPr lang="ko-KR" altLang="en-US" sz="2000" dirty="0"/>
            <a:t>행정 민원</a:t>
          </a:r>
        </a:p>
      </dgm:t>
    </dgm:pt>
    <dgm:pt modelId="{6E876548-0334-413C-988C-25247EA615E4}" type="parTrans" cxnId="{10BFE8B4-E9E0-4F46-AB2D-197F867C8269}">
      <dgm:prSet/>
      <dgm:spPr/>
      <dgm:t>
        <a:bodyPr/>
        <a:lstStyle/>
        <a:p>
          <a:pPr latinLnBrk="1"/>
          <a:endParaRPr lang="ko-KR" altLang="en-US" sz="1600"/>
        </a:p>
      </dgm:t>
    </dgm:pt>
    <dgm:pt modelId="{7D533703-06B8-4BFE-8C69-6FF259A20D7D}" type="sibTrans" cxnId="{10BFE8B4-E9E0-4F46-AB2D-197F867C8269}">
      <dgm:prSet/>
      <dgm:spPr/>
      <dgm:t>
        <a:bodyPr/>
        <a:lstStyle/>
        <a:p>
          <a:pPr latinLnBrk="1"/>
          <a:endParaRPr lang="ko-KR" altLang="en-US" sz="1600"/>
        </a:p>
      </dgm:t>
    </dgm:pt>
    <dgm:pt modelId="{BBA1D502-46F2-4887-A1D7-92300279FF56}">
      <dgm:prSet custT="1"/>
      <dgm:spPr>
        <a:ln>
          <a:solidFill>
            <a:schemeClr val="accent6">
              <a:lumMod val="60000"/>
              <a:lumOff val="40000"/>
            </a:schemeClr>
          </a:solidFill>
        </a:ln>
      </dgm:spPr>
      <dgm:t>
        <a:bodyPr/>
        <a:lstStyle/>
        <a:p>
          <a:pPr latinLnBrk="1"/>
          <a:r>
            <a:rPr lang="ko-KR" altLang="en-US" sz="2400" dirty="0">
              <a:latin typeface="HY견고딕" panose="02030600000101010101" pitchFamily="18" charset="-127"/>
              <a:ea typeface="HY견고딕" panose="02030600000101010101" pitchFamily="18" charset="-127"/>
            </a:rPr>
            <a:t>방역</a:t>
          </a:r>
        </a:p>
      </dgm:t>
    </dgm:pt>
    <dgm:pt modelId="{6B8A7DF0-BB28-4911-B5AE-7F87E0BCAC26}" type="parTrans" cxnId="{1230F9A7-D991-4F3C-A62F-EDC1CAB6D9C2}">
      <dgm:prSet/>
      <dgm:spPr/>
      <dgm:t>
        <a:bodyPr/>
        <a:lstStyle/>
        <a:p>
          <a:pPr latinLnBrk="1"/>
          <a:endParaRPr lang="ko-KR" altLang="en-US" sz="1600"/>
        </a:p>
      </dgm:t>
    </dgm:pt>
    <dgm:pt modelId="{4DA70134-4BDE-4224-BAF7-1ABBAEBAA9B0}" type="sibTrans" cxnId="{1230F9A7-D991-4F3C-A62F-EDC1CAB6D9C2}">
      <dgm:prSet/>
      <dgm:spPr/>
      <dgm:t>
        <a:bodyPr/>
        <a:lstStyle/>
        <a:p>
          <a:pPr latinLnBrk="1"/>
          <a:endParaRPr lang="ko-KR" altLang="en-US" sz="1600"/>
        </a:p>
      </dgm:t>
    </dgm:pt>
    <dgm:pt modelId="{4505F131-78FE-479D-B161-EB1E20CF6FBA}">
      <dgm:prSet custT="1"/>
      <dgm:spPr>
        <a:solidFill>
          <a:schemeClr val="accent6">
            <a:lumMod val="20000"/>
            <a:lumOff val="80000"/>
            <a:alpha val="90000"/>
          </a:schemeClr>
        </a:solidFill>
        <a:ln>
          <a:solidFill>
            <a:schemeClr val="accent6">
              <a:lumMod val="60000"/>
              <a:lumOff val="40000"/>
            </a:schemeClr>
          </a:solidFill>
        </a:ln>
      </dgm:spPr>
      <dgm:t>
        <a:bodyPr/>
        <a:lstStyle/>
        <a:p>
          <a:pPr latinLnBrk="1"/>
          <a:r>
            <a:rPr lang="ko-KR" altLang="en-US" sz="2000" dirty="0"/>
            <a:t>방역 민원</a:t>
          </a:r>
        </a:p>
      </dgm:t>
    </dgm:pt>
    <dgm:pt modelId="{FB6600DA-9E3D-482A-AC13-AE88CF359166}" type="parTrans" cxnId="{20741542-9874-4A8A-A70E-930F522E0C9F}">
      <dgm:prSet/>
      <dgm:spPr/>
      <dgm:t>
        <a:bodyPr/>
        <a:lstStyle/>
        <a:p>
          <a:pPr latinLnBrk="1"/>
          <a:endParaRPr lang="ko-KR" altLang="en-US" sz="1600"/>
        </a:p>
      </dgm:t>
    </dgm:pt>
    <dgm:pt modelId="{63329A25-FDB6-4ADD-AC27-B3FD755CB9EC}" type="sibTrans" cxnId="{20741542-9874-4A8A-A70E-930F522E0C9F}">
      <dgm:prSet/>
      <dgm:spPr/>
      <dgm:t>
        <a:bodyPr/>
        <a:lstStyle/>
        <a:p>
          <a:pPr latinLnBrk="1"/>
          <a:endParaRPr lang="ko-KR" altLang="en-US" sz="1600"/>
        </a:p>
      </dgm:t>
    </dgm:pt>
    <dgm:pt modelId="{DC280694-3537-4F6B-877B-2E0AA4C62FE4}">
      <dgm:prSet custT="1"/>
      <dgm:spPr>
        <a:solidFill>
          <a:schemeClr val="accent6">
            <a:lumMod val="20000"/>
            <a:lumOff val="80000"/>
            <a:alpha val="90000"/>
          </a:schemeClr>
        </a:solidFill>
        <a:ln>
          <a:solidFill>
            <a:schemeClr val="accent6">
              <a:lumMod val="60000"/>
              <a:lumOff val="40000"/>
            </a:schemeClr>
          </a:solidFill>
        </a:ln>
      </dgm:spPr>
      <dgm:t>
        <a:bodyPr/>
        <a:lstStyle/>
        <a:p>
          <a:pPr latinLnBrk="1"/>
          <a:r>
            <a:rPr lang="ko-KR" altLang="en-US" sz="2000" dirty="0"/>
            <a:t>우선 지역</a:t>
          </a:r>
        </a:p>
      </dgm:t>
    </dgm:pt>
    <dgm:pt modelId="{01EAE019-804D-4641-80B9-FE3A6964B94F}" type="parTrans" cxnId="{0255A61E-272F-460A-8FEC-3322705B992D}">
      <dgm:prSet/>
      <dgm:spPr/>
      <dgm:t>
        <a:bodyPr/>
        <a:lstStyle/>
        <a:p>
          <a:pPr latinLnBrk="1"/>
          <a:endParaRPr lang="ko-KR" altLang="en-US" sz="1600"/>
        </a:p>
      </dgm:t>
    </dgm:pt>
    <dgm:pt modelId="{60891EC5-627F-4A65-B0E4-7011DBC019E1}" type="sibTrans" cxnId="{0255A61E-272F-460A-8FEC-3322705B992D}">
      <dgm:prSet/>
      <dgm:spPr/>
      <dgm:t>
        <a:bodyPr/>
        <a:lstStyle/>
        <a:p>
          <a:pPr latinLnBrk="1"/>
          <a:endParaRPr lang="ko-KR" altLang="en-US" sz="1600"/>
        </a:p>
      </dgm:t>
    </dgm:pt>
    <dgm:pt modelId="{FA4ED937-24AE-4416-9383-4FD2D275EBE6}">
      <dgm:prSet custT="1"/>
      <dgm:spPr/>
      <dgm:t>
        <a:bodyPr/>
        <a:lstStyle/>
        <a:p>
          <a:pPr latinLnBrk="1"/>
          <a:r>
            <a:rPr lang="ko-KR" altLang="en-US" sz="2000" dirty="0"/>
            <a:t>교통 속도</a:t>
          </a:r>
        </a:p>
      </dgm:t>
    </dgm:pt>
    <dgm:pt modelId="{CAD18BAF-1D44-4898-92A0-EB13C212E6AC}" type="parTrans" cxnId="{6BEFBF7F-9B06-434F-BE24-A64CFA980AA8}">
      <dgm:prSet/>
      <dgm:spPr/>
      <dgm:t>
        <a:bodyPr/>
        <a:lstStyle/>
        <a:p>
          <a:pPr latinLnBrk="1"/>
          <a:endParaRPr lang="ko-KR" altLang="en-US" sz="1600"/>
        </a:p>
      </dgm:t>
    </dgm:pt>
    <dgm:pt modelId="{0989A6F4-C97E-49B9-B4A9-BE8961F73764}" type="sibTrans" cxnId="{6BEFBF7F-9B06-434F-BE24-A64CFA980AA8}">
      <dgm:prSet/>
      <dgm:spPr/>
      <dgm:t>
        <a:bodyPr/>
        <a:lstStyle/>
        <a:p>
          <a:pPr latinLnBrk="1"/>
          <a:endParaRPr lang="ko-KR" altLang="en-US" sz="1600"/>
        </a:p>
      </dgm:t>
    </dgm:pt>
    <dgm:pt modelId="{03CAB6B1-98C8-45A4-8EAA-D17B6A4509C8}" type="pres">
      <dgm:prSet presAssocID="{15260C8C-2C78-4008-8941-37F232DD236F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</dgm:pt>
    <dgm:pt modelId="{ED335204-1431-4B9E-BF1B-2544BACE0130}" type="pres">
      <dgm:prSet presAssocID="{58C48BC1-3F79-4812-AAEC-D1CD60095AA2}" presName="root" presStyleCnt="0"/>
      <dgm:spPr/>
    </dgm:pt>
    <dgm:pt modelId="{36A02494-25B9-4E76-A2D9-03DF43E25BA7}" type="pres">
      <dgm:prSet presAssocID="{58C48BC1-3F79-4812-AAEC-D1CD60095AA2}" presName="rootComposite" presStyleCnt="0"/>
      <dgm:spPr/>
    </dgm:pt>
    <dgm:pt modelId="{DD11B043-412B-4966-9FF4-48E6891AE1DE}" type="pres">
      <dgm:prSet presAssocID="{58C48BC1-3F79-4812-AAEC-D1CD60095AA2}" presName="rootText" presStyleLbl="node1" presStyleIdx="0" presStyleCnt="3"/>
      <dgm:spPr/>
    </dgm:pt>
    <dgm:pt modelId="{83E87B57-E560-4884-BF66-CA8867AFC94B}" type="pres">
      <dgm:prSet presAssocID="{58C48BC1-3F79-4812-AAEC-D1CD60095AA2}" presName="rootConnector" presStyleLbl="node1" presStyleIdx="0" presStyleCnt="3"/>
      <dgm:spPr/>
    </dgm:pt>
    <dgm:pt modelId="{7DC3C72A-9A9B-47D2-9894-44E3CBBA0ACC}" type="pres">
      <dgm:prSet presAssocID="{58C48BC1-3F79-4812-AAEC-D1CD60095AA2}" presName="childShape" presStyleCnt="0"/>
      <dgm:spPr/>
    </dgm:pt>
    <dgm:pt modelId="{73CA2D84-1CDD-4927-A067-743C3CF3836B}" type="pres">
      <dgm:prSet presAssocID="{5B0C8C89-626F-43F1-BBD0-BBFF69D9EA81}" presName="Name13" presStyleLbl="parChTrans1D2" presStyleIdx="0" presStyleCnt="6"/>
      <dgm:spPr/>
    </dgm:pt>
    <dgm:pt modelId="{8C4A18B0-4330-434F-B5DD-99ADAAAB2C31}" type="pres">
      <dgm:prSet presAssocID="{93B70200-D800-4918-BDCD-FAA4D6291D53}" presName="childText" presStyleLbl="bgAcc1" presStyleIdx="0" presStyleCnt="6">
        <dgm:presLayoutVars>
          <dgm:bulletEnabled val="1"/>
        </dgm:presLayoutVars>
      </dgm:prSet>
      <dgm:spPr/>
    </dgm:pt>
    <dgm:pt modelId="{DCF9A159-03F7-4E39-B04D-EDBA2F1D77FA}" type="pres">
      <dgm:prSet presAssocID="{65FEB679-05C7-454D-9D11-14C1194CAE75}" presName="Name13" presStyleLbl="parChTrans1D2" presStyleIdx="1" presStyleCnt="6"/>
      <dgm:spPr/>
    </dgm:pt>
    <dgm:pt modelId="{5952EB5E-55E1-473A-9043-9B9C2B38FA43}" type="pres">
      <dgm:prSet presAssocID="{A62D3FC0-6622-4C69-8434-308ACEEC0DA7}" presName="childText" presStyleLbl="bgAcc1" presStyleIdx="1" presStyleCnt="6">
        <dgm:presLayoutVars>
          <dgm:bulletEnabled val="1"/>
        </dgm:presLayoutVars>
      </dgm:prSet>
      <dgm:spPr/>
    </dgm:pt>
    <dgm:pt modelId="{225280CE-DD38-4BBE-9994-F922B2D5AA99}" type="pres">
      <dgm:prSet presAssocID="{CAD18BAF-1D44-4898-92A0-EB13C212E6AC}" presName="Name13" presStyleLbl="parChTrans1D2" presStyleIdx="2" presStyleCnt="6"/>
      <dgm:spPr/>
    </dgm:pt>
    <dgm:pt modelId="{B91BFBA1-B5FA-4A92-864C-005DF883EEB7}" type="pres">
      <dgm:prSet presAssocID="{FA4ED937-24AE-4416-9383-4FD2D275EBE6}" presName="childText" presStyleLbl="bgAcc1" presStyleIdx="2" presStyleCnt="6">
        <dgm:presLayoutVars>
          <dgm:bulletEnabled val="1"/>
        </dgm:presLayoutVars>
      </dgm:prSet>
      <dgm:spPr/>
    </dgm:pt>
    <dgm:pt modelId="{0463D3C8-87C5-4A6B-BCB2-4D7AEDB172AB}" type="pres">
      <dgm:prSet presAssocID="{CDC87407-B2A0-4C71-9907-3137C7627FE0}" presName="root" presStyleCnt="0"/>
      <dgm:spPr/>
    </dgm:pt>
    <dgm:pt modelId="{E9F03772-75EF-4094-911D-13837999D155}" type="pres">
      <dgm:prSet presAssocID="{CDC87407-B2A0-4C71-9907-3137C7627FE0}" presName="rootComposite" presStyleCnt="0"/>
      <dgm:spPr/>
    </dgm:pt>
    <dgm:pt modelId="{CABE3095-C60F-4896-9327-63463706DD46}" type="pres">
      <dgm:prSet presAssocID="{CDC87407-B2A0-4C71-9907-3137C7627FE0}" presName="rootText" presStyleLbl="node1" presStyleIdx="1" presStyleCnt="3"/>
      <dgm:spPr/>
    </dgm:pt>
    <dgm:pt modelId="{55EFAD43-FE42-4ED4-A978-E644D161A779}" type="pres">
      <dgm:prSet presAssocID="{CDC87407-B2A0-4C71-9907-3137C7627FE0}" presName="rootConnector" presStyleLbl="node1" presStyleIdx="1" presStyleCnt="3"/>
      <dgm:spPr/>
    </dgm:pt>
    <dgm:pt modelId="{B2696916-E799-456F-8EF9-DB97440DF174}" type="pres">
      <dgm:prSet presAssocID="{CDC87407-B2A0-4C71-9907-3137C7627FE0}" presName="childShape" presStyleCnt="0"/>
      <dgm:spPr/>
    </dgm:pt>
    <dgm:pt modelId="{5FE29538-06DC-425F-A8BB-C27D1A3AE07E}" type="pres">
      <dgm:prSet presAssocID="{6E876548-0334-413C-988C-25247EA615E4}" presName="Name13" presStyleLbl="parChTrans1D2" presStyleIdx="3" presStyleCnt="6"/>
      <dgm:spPr/>
    </dgm:pt>
    <dgm:pt modelId="{10732377-AE94-4F1F-B4A6-F1568D35903D}" type="pres">
      <dgm:prSet presAssocID="{879F20CC-36B2-464B-9D06-AF38F1E3C1F8}" presName="childText" presStyleLbl="bgAcc1" presStyleIdx="3" presStyleCnt="6">
        <dgm:presLayoutVars>
          <dgm:bulletEnabled val="1"/>
        </dgm:presLayoutVars>
      </dgm:prSet>
      <dgm:spPr/>
    </dgm:pt>
    <dgm:pt modelId="{1576BF09-10D1-40F6-933D-A820AC044CDA}" type="pres">
      <dgm:prSet presAssocID="{BBA1D502-46F2-4887-A1D7-92300279FF56}" presName="root" presStyleCnt="0"/>
      <dgm:spPr/>
    </dgm:pt>
    <dgm:pt modelId="{73539598-C09A-4374-8412-BB6C5AAF47D4}" type="pres">
      <dgm:prSet presAssocID="{BBA1D502-46F2-4887-A1D7-92300279FF56}" presName="rootComposite" presStyleCnt="0"/>
      <dgm:spPr/>
    </dgm:pt>
    <dgm:pt modelId="{60C875D1-0FA7-4E31-B0FC-AC770D25BA76}" type="pres">
      <dgm:prSet presAssocID="{BBA1D502-46F2-4887-A1D7-92300279FF56}" presName="rootText" presStyleLbl="node1" presStyleIdx="2" presStyleCnt="3"/>
      <dgm:spPr/>
    </dgm:pt>
    <dgm:pt modelId="{E7A842D2-C9E7-4C4C-A61B-F629AAC74599}" type="pres">
      <dgm:prSet presAssocID="{BBA1D502-46F2-4887-A1D7-92300279FF56}" presName="rootConnector" presStyleLbl="node1" presStyleIdx="2" presStyleCnt="3"/>
      <dgm:spPr/>
    </dgm:pt>
    <dgm:pt modelId="{D92B70B4-9532-49A4-ACAA-6435CCB9BF89}" type="pres">
      <dgm:prSet presAssocID="{BBA1D502-46F2-4887-A1D7-92300279FF56}" presName="childShape" presStyleCnt="0"/>
      <dgm:spPr/>
    </dgm:pt>
    <dgm:pt modelId="{A1A0DD7F-3394-4A6C-AA07-4672F004E4D0}" type="pres">
      <dgm:prSet presAssocID="{FB6600DA-9E3D-482A-AC13-AE88CF359166}" presName="Name13" presStyleLbl="parChTrans1D2" presStyleIdx="4" presStyleCnt="6"/>
      <dgm:spPr/>
    </dgm:pt>
    <dgm:pt modelId="{A482A59C-014E-4CB3-B3B1-9BB5408B6C0C}" type="pres">
      <dgm:prSet presAssocID="{4505F131-78FE-479D-B161-EB1E20CF6FBA}" presName="childText" presStyleLbl="bgAcc1" presStyleIdx="4" presStyleCnt="6">
        <dgm:presLayoutVars>
          <dgm:bulletEnabled val="1"/>
        </dgm:presLayoutVars>
      </dgm:prSet>
      <dgm:spPr/>
    </dgm:pt>
    <dgm:pt modelId="{1429B6A2-241E-4907-9B54-3C1C027B485C}" type="pres">
      <dgm:prSet presAssocID="{01EAE019-804D-4641-80B9-FE3A6964B94F}" presName="Name13" presStyleLbl="parChTrans1D2" presStyleIdx="5" presStyleCnt="6"/>
      <dgm:spPr/>
    </dgm:pt>
    <dgm:pt modelId="{F64A20AF-AB15-4A0C-9E4F-A66A92F23849}" type="pres">
      <dgm:prSet presAssocID="{DC280694-3537-4F6B-877B-2E0AA4C62FE4}" presName="childText" presStyleLbl="bgAcc1" presStyleIdx="5" presStyleCnt="6">
        <dgm:presLayoutVars>
          <dgm:bulletEnabled val="1"/>
        </dgm:presLayoutVars>
      </dgm:prSet>
      <dgm:spPr/>
    </dgm:pt>
  </dgm:ptLst>
  <dgm:cxnLst>
    <dgm:cxn modelId="{D064E10C-D146-41CE-BE03-47071D2F2F93}" type="presOf" srcId="{65FEB679-05C7-454D-9D11-14C1194CAE75}" destId="{DCF9A159-03F7-4E39-B04D-EDBA2F1D77FA}" srcOrd="0" destOrd="0" presId="urn:microsoft.com/office/officeart/2005/8/layout/hierarchy3"/>
    <dgm:cxn modelId="{0839A30E-66C2-461F-8526-E435F0F296A1}" type="presOf" srcId="{58C48BC1-3F79-4812-AAEC-D1CD60095AA2}" destId="{DD11B043-412B-4966-9FF4-48E6891AE1DE}" srcOrd="0" destOrd="0" presId="urn:microsoft.com/office/officeart/2005/8/layout/hierarchy3"/>
    <dgm:cxn modelId="{06D45110-AF28-48AB-8A19-EA4383933CA3}" srcId="{58C48BC1-3F79-4812-AAEC-D1CD60095AA2}" destId="{A62D3FC0-6622-4C69-8434-308ACEEC0DA7}" srcOrd="1" destOrd="0" parTransId="{65FEB679-05C7-454D-9D11-14C1194CAE75}" sibTransId="{B2BA2481-C267-4759-AC6C-3CAD1E7BBFF8}"/>
    <dgm:cxn modelId="{0255A61E-272F-460A-8FEC-3322705B992D}" srcId="{BBA1D502-46F2-4887-A1D7-92300279FF56}" destId="{DC280694-3537-4F6B-877B-2E0AA4C62FE4}" srcOrd="1" destOrd="0" parTransId="{01EAE019-804D-4641-80B9-FE3A6964B94F}" sibTransId="{60891EC5-627F-4A65-B0E4-7011DBC019E1}"/>
    <dgm:cxn modelId="{ED6AFF26-BA75-4F41-B111-D7C7FBAF522E}" type="presOf" srcId="{4505F131-78FE-479D-B161-EB1E20CF6FBA}" destId="{A482A59C-014E-4CB3-B3B1-9BB5408B6C0C}" srcOrd="0" destOrd="0" presId="urn:microsoft.com/office/officeart/2005/8/layout/hierarchy3"/>
    <dgm:cxn modelId="{D498CA29-063D-46E2-B09C-B795F3305743}" type="presOf" srcId="{CDC87407-B2A0-4C71-9907-3137C7627FE0}" destId="{CABE3095-C60F-4896-9327-63463706DD46}" srcOrd="0" destOrd="0" presId="urn:microsoft.com/office/officeart/2005/8/layout/hierarchy3"/>
    <dgm:cxn modelId="{9F258560-0101-4E76-820F-788EAD91BB99}" type="presOf" srcId="{58C48BC1-3F79-4812-AAEC-D1CD60095AA2}" destId="{83E87B57-E560-4884-BF66-CA8867AFC94B}" srcOrd="1" destOrd="0" presId="urn:microsoft.com/office/officeart/2005/8/layout/hierarchy3"/>
    <dgm:cxn modelId="{20741542-9874-4A8A-A70E-930F522E0C9F}" srcId="{BBA1D502-46F2-4887-A1D7-92300279FF56}" destId="{4505F131-78FE-479D-B161-EB1E20CF6FBA}" srcOrd="0" destOrd="0" parTransId="{FB6600DA-9E3D-482A-AC13-AE88CF359166}" sibTransId="{63329A25-FDB6-4ADD-AC27-B3FD755CB9EC}"/>
    <dgm:cxn modelId="{4CDE6D43-2B0A-46D0-879B-260031D20EF6}" type="presOf" srcId="{BBA1D502-46F2-4887-A1D7-92300279FF56}" destId="{E7A842D2-C9E7-4C4C-A61B-F629AAC74599}" srcOrd="1" destOrd="0" presId="urn:microsoft.com/office/officeart/2005/8/layout/hierarchy3"/>
    <dgm:cxn modelId="{A4BFE670-950F-448F-857B-A346C601BD2C}" type="presOf" srcId="{CDC87407-B2A0-4C71-9907-3137C7627FE0}" destId="{55EFAD43-FE42-4ED4-A978-E644D161A779}" srcOrd="1" destOrd="0" presId="urn:microsoft.com/office/officeart/2005/8/layout/hierarchy3"/>
    <dgm:cxn modelId="{6BEFBF7F-9B06-434F-BE24-A64CFA980AA8}" srcId="{58C48BC1-3F79-4812-AAEC-D1CD60095AA2}" destId="{FA4ED937-24AE-4416-9383-4FD2D275EBE6}" srcOrd="2" destOrd="0" parTransId="{CAD18BAF-1D44-4898-92A0-EB13C212E6AC}" sibTransId="{0989A6F4-C97E-49B9-B4A9-BE8961F73764}"/>
    <dgm:cxn modelId="{C0F4478F-7E10-4A32-A20D-C93FDBBE8A20}" type="presOf" srcId="{CAD18BAF-1D44-4898-92A0-EB13C212E6AC}" destId="{225280CE-DD38-4BBE-9994-F922B2D5AA99}" srcOrd="0" destOrd="0" presId="urn:microsoft.com/office/officeart/2005/8/layout/hierarchy3"/>
    <dgm:cxn modelId="{AB8A7A9C-8834-4425-82BC-B2971A47909D}" type="presOf" srcId="{BBA1D502-46F2-4887-A1D7-92300279FF56}" destId="{60C875D1-0FA7-4E31-B0FC-AC770D25BA76}" srcOrd="0" destOrd="0" presId="urn:microsoft.com/office/officeart/2005/8/layout/hierarchy3"/>
    <dgm:cxn modelId="{59822C9F-AEC9-405F-85B5-BF77A45A3595}" srcId="{15260C8C-2C78-4008-8941-37F232DD236F}" destId="{CDC87407-B2A0-4C71-9907-3137C7627FE0}" srcOrd="1" destOrd="0" parTransId="{059C1D75-3E86-4F86-AD77-84C0A5ADBB53}" sibTransId="{E63676E7-05E5-45CC-A929-3C3D5A12368D}"/>
    <dgm:cxn modelId="{1230F9A7-D991-4F3C-A62F-EDC1CAB6D9C2}" srcId="{15260C8C-2C78-4008-8941-37F232DD236F}" destId="{BBA1D502-46F2-4887-A1D7-92300279FF56}" srcOrd="2" destOrd="0" parTransId="{6B8A7DF0-BB28-4911-B5AE-7F87E0BCAC26}" sibTransId="{4DA70134-4BDE-4224-BAF7-1ABBAEBAA9B0}"/>
    <dgm:cxn modelId="{FBC6BAAA-5942-44C3-A396-DE8D8DF47C1C}" type="presOf" srcId="{15260C8C-2C78-4008-8941-37F232DD236F}" destId="{03CAB6B1-98C8-45A4-8EAA-D17B6A4509C8}" srcOrd="0" destOrd="0" presId="urn:microsoft.com/office/officeart/2005/8/layout/hierarchy3"/>
    <dgm:cxn modelId="{10BFE8B4-E9E0-4F46-AB2D-197F867C8269}" srcId="{CDC87407-B2A0-4C71-9907-3137C7627FE0}" destId="{879F20CC-36B2-464B-9D06-AF38F1E3C1F8}" srcOrd="0" destOrd="0" parTransId="{6E876548-0334-413C-988C-25247EA615E4}" sibTransId="{7D533703-06B8-4BFE-8C69-6FF259A20D7D}"/>
    <dgm:cxn modelId="{C33A42BA-071C-4982-85D9-A289CE900CC9}" type="presOf" srcId="{DC280694-3537-4F6B-877B-2E0AA4C62FE4}" destId="{F64A20AF-AB15-4A0C-9E4F-A66A92F23849}" srcOrd="0" destOrd="0" presId="urn:microsoft.com/office/officeart/2005/8/layout/hierarchy3"/>
    <dgm:cxn modelId="{150059BE-522B-4FAC-81E0-F5663589094E}" type="presOf" srcId="{93B70200-D800-4918-BDCD-FAA4D6291D53}" destId="{8C4A18B0-4330-434F-B5DD-99ADAAAB2C31}" srcOrd="0" destOrd="0" presId="urn:microsoft.com/office/officeart/2005/8/layout/hierarchy3"/>
    <dgm:cxn modelId="{E2D6BCC1-5B41-402F-93E0-0B889FFB6814}" srcId="{58C48BC1-3F79-4812-AAEC-D1CD60095AA2}" destId="{93B70200-D800-4918-BDCD-FAA4D6291D53}" srcOrd="0" destOrd="0" parTransId="{5B0C8C89-626F-43F1-BBD0-BBFF69D9EA81}" sibTransId="{F4B8A0DE-820F-40A1-86CA-9251C82AF645}"/>
    <dgm:cxn modelId="{D0ECEDCF-BD89-49FC-902D-719A73CB30CC}" type="presOf" srcId="{6E876548-0334-413C-988C-25247EA615E4}" destId="{5FE29538-06DC-425F-A8BB-C27D1A3AE07E}" srcOrd="0" destOrd="0" presId="urn:microsoft.com/office/officeart/2005/8/layout/hierarchy3"/>
    <dgm:cxn modelId="{45EA3FD2-A706-4018-82D6-65761DF0E40D}" type="presOf" srcId="{879F20CC-36B2-464B-9D06-AF38F1E3C1F8}" destId="{10732377-AE94-4F1F-B4A6-F1568D35903D}" srcOrd="0" destOrd="0" presId="urn:microsoft.com/office/officeart/2005/8/layout/hierarchy3"/>
    <dgm:cxn modelId="{E49240D8-B705-4FA8-B7FB-4BBA5D894DC5}" srcId="{15260C8C-2C78-4008-8941-37F232DD236F}" destId="{58C48BC1-3F79-4812-AAEC-D1CD60095AA2}" srcOrd="0" destOrd="0" parTransId="{3A0ED7DC-9B6B-4BC8-A5CB-571ECCAF86EA}" sibTransId="{3A0C8F4F-B242-4326-BD75-F062404F8530}"/>
    <dgm:cxn modelId="{EF2E69DA-9E9E-4F15-B106-D232B40C0429}" type="presOf" srcId="{FA4ED937-24AE-4416-9383-4FD2D275EBE6}" destId="{B91BFBA1-B5FA-4A92-864C-005DF883EEB7}" srcOrd="0" destOrd="0" presId="urn:microsoft.com/office/officeart/2005/8/layout/hierarchy3"/>
    <dgm:cxn modelId="{7D96D1E4-ECB7-4484-AAB7-4E8E6884E268}" type="presOf" srcId="{01EAE019-804D-4641-80B9-FE3A6964B94F}" destId="{1429B6A2-241E-4907-9B54-3C1C027B485C}" srcOrd="0" destOrd="0" presId="urn:microsoft.com/office/officeart/2005/8/layout/hierarchy3"/>
    <dgm:cxn modelId="{BD676AE5-112F-4FE4-91E9-4B6B8E4C2C88}" type="presOf" srcId="{5B0C8C89-626F-43F1-BBD0-BBFF69D9EA81}" destId="{73CA2D84-1CDD-4927-A067-743C3CF3836B}" srcOrd="0" destOrd="0" presId="urn:microsoft.com/office/officeart/2005/8/layout/hierarchy3"/>
    <dgm:cxn modelId="{302980F2-37B6-42C1-AF51-7FED0353D719}" type="presOf" srcId="{FB6600DA-9E3D-482A-AC13-AE88CF359166}" destId="{A1A0DD7F-3394-4A6C-AA07-4672F004E4D0}" srcOrd="0" destOrd="0" presId="urn:microsoft.com/office/officeart/2005/8/layout/hierarchy3"/>
    <dgm:cxn modelId="{0C2A8EFC-FC73-4687-9D11-A68567EC299C}" type="presOf" srcId="{A62D3FC0-6622-4C69-8434-308ACEEC0DA7}" destId="{5952EB5E-55E1-473A-9043-9B9C2B38FA43}" srcOrd="0" destOrd="0" presId="urn:microsoft.com/office/officeart/2005/8/layout/hierarchy3"/>
    <dgm:cxn modelId="{6B6C67B6-D9FD-46D6-8016-5B35BC7EF486}" type="presParOf" srcId="{03CAB6B1-98C8-45A4-8EAA-D17B6A4509C8}" destId="{ED335204-1431-4B9E-BF1B-2544BACE0130}" srcOrd="0" destOrd="0" presId="urn:microsoft.com/office/officeart/2005/8/layout/hierarchy3"/>
    <dgm:cxn modelId="{BAB3699E-37F5-444D-90DC-C16058406E2B}" type="presParOf" srcId="{ED335204-1431-4B9E-BF1B-2544BACE0130}" destId="{36A02494-25B9-4E76-A2D9-03DF43E25BA7}" srcOrd="0" destOrd="0" presId="urn:microsoft.com/office/officeart/2005/8/layout/hierarchy3"/>
    <dgm:cxn modelId="{172133CC-1B1E-4325-A886-05F59EA0E3E4}" type="presParOf" srcId="{36A02494-25B9-4E76-A2D9-03DF43E25BA7}" destId="{DD11B043-412B-4966-9FF4-48E6891AE1DE}" srcOrd="0" destOrd="0" presId="urn:microsoft.com/office/officeart/2005/8/layout/hierarchy3"/>
    <dgm:cxn modelId="{3CB21A31-80DE-41F0-A8D3-32BCA898E3CD}" type="presParOf" srcId="{36A02494-25B9-4E76-A2D9-03DF43E25BA7}" destId="{83E87B57-E560-4884-BF66-CA8867AFC94B}" srcOrd="1" destOrd="0" presId="urn:microsoft.com/office/officeart/2005/8/layout/hierarchy3"/>
    <dgm:cxn modelId="{91FCFD12-F12A-4FA6-AF3C-44BCD2E8E624}" type="presParOf" srcId="{ED335204-1431-4B9E-BF1B-2544BACE0130}" destId="{7DC3C72A-9A9B-47D2-9894-44E3CBBA0ACC}" srcOrd="1" destOrd="0" presId="urn:microsoft.com/office/officeart/2005/8/layout/hierarchy3"/>
    <dgm:cxn modelId="{3933C1CF-49AC-4D73-A9A4-46F0BAFF07E0}" type="presParOf" srcId="{7DC3C72A-9A9B-47D2-9894-44E3CBBA0ACC}" destId="{73CA2D84-1CDD-4927-A067-743C3CF3836B}" srcOrd="0" destOrd="0" presId="urn:microsoft.com/office/officeart/2005/8/layout/hierarchy3"/>
    <dgm:cxn modelId="{531B4E11-699D-41F3-A824-6B7BDE36F539}" type="presParOf" srcId="{7DC3C72A-9A9B-47D2-9894-44E3CBBA0ACC}" destId="{8C4A18B0-4330-434F-B5DD-99ADAAAB2C31}" srcOrd="1" destOrd="0" presId="urn:microsoft.com/office/officeart/2005/8/layout/hierarchy3"/>
    <dgm:cxn modelId="{2E07F6B2-AF3A-4AC0-A91E-B9F560B3B8F8}" type="presParOf" srcId="{7DC3C72A-9A9B-47D2-9894-44E3CBBA0ACC}" destId="{DCF9A159-03F7-4E39-B04D-EDBA2F1D77FA}" srcOrd="2" destOrd="0" presId="urn:microsoft.com/office/officeart/2005/8/layout/hierarchy3"/>
    <dgm:cxn modelId="{522CDC7D-7430-4578-8E89-1646C806E853}" type="presParOf" srcId="{7DC3C72A-9A9B-47D2-9894-44E3CBBA0ACC}" destId="{5952EB5E-55E1-473A-9043-9B9C2B38FA43}" srcOrd="3" destOrd="0" presId="urn:microsoft.com/office/officeart/2005/8/layout/hierarchy3"/>
    <dgm:cxn modelId="{4AEEFE8F-8B58-45AD-A414-339C943D2468}" type="presParOf" srcId="{7DC3C72A-9A9B-47D2-9894-44E3CBBA0ACC}" destId="{225280CE-DD38-4BBE-9994-F922B2D5AA99}" srcOrd="4" destOrd="0" presId="urn:microsoft.com/office/officeart/2005/8/layout/hierarchy3"/>
    <dgm:cxn modelId="{983618C5-7826-4730-8F0F-85B6EB64C978}" type="presParOf" srcId="{7DC3C72A-9A9B-47D2-9894-44E3CBBA0ACC}" destId="{B91BFBA1-B5FA-4A92-864C-005DF883EEB7}" srcOrd="5" destOrd="0" presId="urn:microsoft.com/office/officeart/2005/8/layout/hierarchy3"/>
    <dgm:cxn modelId="{108F105A-9DF9-44D5-BC8A-B9113B4DA652}" type="presParOf" srcId="{03CAB6B1-98C8-45A4-8EAA-D17B6A4509C8}" destId="{0463D3C8-87C5-4A6B-BCB2-4D7AEDB172AB}" srcOrd="1" destOrd="0" presId="urn:microsoft.com/office/officeart/2005/8/layout/hierarchy3"/>
    <dgm:cxn modelId="{C0A7E04B-AC2E-4797-9505-F00F599495D6}" type="presParOf" srcId="{0463D3C8-87C5-4A6B-BCB2-4D7AEDB172AB}" destId="{E9F03772-75EF-4094-911D-13837999D155}" srcOrd="0" destOrd="0" presId="urn:microsoft.com/office/officeart/2005/8/layout/hierarchy3"/>
    <dgm:cxn modelId="{9408BD3C-4BF2-425C-B96F-2A12C1380787}" type="presParOf" srcId="{E9F03772-75EF-4094-911D-13837999D155}" destId="{CABE3095-C60F-4896-9327-63463706DD46}" srcOrd="0" destOrd="0" presId="urn:microsoft.com/office/officeart/2005/8/layout/hierarchy3"/>
    <dgm:cxn modelId="{027FE522-FAD6-4CB4-B45F-ADB048843680}" type="presParOf" srcId="{E9F03772-75EF-4094-911D-13837999D155}" destId="{55EFAD43-FE42-4ED4-A978-E644D161A779}" srcOrd="1" destOrd="0" presId="urn:microsoft.com/office/officeart/2005/8/layout/hierarchy3"/>
    <dgm:cxn modelId="{81A4EEFB-F34C-48DF-B871-40ADF1E43B03}" type="presParOf" srcId="{0463D3C8-87C5-4A6B-BCB2-4D7AEDB172AB}" destId="{B2696916-E799-456F-8EF9-DB97440DF174}" srcOrd="1" destOrd="0" presId="urn:microsoft.com/office/officeart/2005/8/layout/hierarchy3"/>
    <dgm:cxn modelId="{CD0DE421-000D-4C54-9B21-603AC5CFE1AB}" type="presParOf" srcId="{B2696916-E799-456F-8EF9-DB97440DF174}" destId="{5FE29538-06DC-425F-A8BB-C27D1A3AE07E}" srcOrd="0" destOrd="0" presId="urn:microsoft.com/office/officeart/2005/8/layout/hierarchy3"/>
    <dgm:cxn modelId="{F3B3F894-16CF-4221-991A-E0A641F6B7D8}" type="presParOf" srcId="{B2696916-E799-456F-8EF9-DB97440DF174}" destId="{10732377-AE94-4F1F-B4A6-F1568D35903D}" srcOrd="1" destOrd="0" presId="urn:microsoft.com/office/officeart/2005/8/layout/hierarchy3"/>
    <dgm:cxn modelId="{1DE2CEB9-8FC9-4C65-B085-A108BF47D41B}" type="presParOf" srcId="{03CAB6B1-98C8-45A4-8EAA-D17B6A4509C8}" destId="{1576BF09-10D1-40F6-933D-A820AC044CDA}" srcOrd="2" destOrd="0" presId="urn:microsoft.com/office/officeart/2005/8/layout/hierarchy3"/>
    <dgm:cxn modelId="{6BABA3F7-FBD5-4AF6-81D0-701FF89EA25F}" type="presParOf" srcId="{1576BF09-10D1-40F6-933D-A820AC044CDA}" destId="{73539598-C09A-4374-8412-BB6C5AAF47D4}" srcOrd="0" destOrd="0" presId="urn:microsoft.com/office/officeart/2005/8/layout/hierarchy3"/>
    <dgm:cxn modelId="{00DD76EC-D67D-43A6-8F12-BD9635EBC20C}" type="presParOf" srcId="{73539598-C09A-4374-8412-BB6C5AAF47D4}" destId="{60C875D1-0FA7-4E31-B0FC-AC770D25BA76}" srcOrd="0" destOrd="0" presId="urn:microsoft.com/office/officeart/2005/8/layout/hierarchy3"/>
    <dgm:cxn modelId="{1A206F1D-914D-4BCE-8930-59AD1765D172}" type="presParOf" srcId="{73539598-C09A-4374-8412-BB6C5AAF47D4}" destId="{E7A842D2-C9E7-4C4C-A61B-F629AAC74599}" srcOrd="1" destOrd="0" presId="urn:microsoft.com/office/officeart/2005/8/layout/hierarchy3"/>
    <dgm:cxn modelId="{3B5E1E9B-5A40-4BB8-8CAF-E9AB97C8E715}" type="presParOf" srcId="{1576BF09-10D1-40F6-933D-A820AC044CDA}" destId="{D92B70B4-9532-49A4-ACAA-6435CCB9BF89}" srcOrd="1" destOrd="0" presId="urn:microsoft.com/office/officeart/2005/8/layout/hierarchy3"/>
    <dgm:cxn modelId="{7A08C0F1-BD3B-4B08-ADB7-DEBCAB833B3C}" type="presParOf" srcId="{D92B70B4-9532-49A4-ACAA-6435CCB9BF89}" destId="{A1A0DD7F-3394-4A6C-AA07-4672F004E4D0}" srcOrd="0" destOrd="0" presId="urn:microsoft.com/office/officeart/2005/8/layout/hierarchy3"/>
    <dgm:cxn modelId="{1BA3B485-B2CB-4C54-9FCD-3C71ABED42E2}" type="presParOf" srcId="{D92B70B4-9532-49A4-ACAA-6435CCB9BF89}" destId="{A482A59C-014E-4CB3-B3B1-9BB5408B6C0C}" srcOrd="1" destOrd="0" presId="urn:microsoft.com/office/officeart/2005/8/layout/hierarchy3"/>
    <dgm:cxn modelId="{34DFD3FB-D20A-4F7D-960F-4124510E1660}" type="presParOf" srcId="{D92B70B4-9532-49A4-ACAA-6435CCB9BF89}" destId="{1429B6A2-241E-4907-9B54-3C1C027B485C}" srcOrd="2" destOrd="0" presId="urn:microsoft.com/office/officeart/2005/8/layout/hierarchy3"/>
    <dgm:cxn modelId="{AD3ED483-8536-4E7C-9686-D63AE5D2FE23}" type="presParOf" srcId="{D92B70B4-9532-49A4-ACAA-6435CCB9BF89}" destId="{F64A20AF-AB15-4A0C-9E4F-A66A92F23849}" srcOrd="3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A0EE02D-1308-46A6-A98A-6FDCAE6ABD08}">
      <dsp:nvSpPr>
        <dsp:cNvPr id="0" name=""/>
        <dsp:cNvSpPr/>
      </dsp:nvSpPr>
      <dsp:spPr>
        <a:xfrm>
          <a:off x="0" y="256993"/>
          <a:ext cx="8532663" cy="1874250"/>
        </a:xfrm>
        <a:prstGeom prst="rect">
          <a:avLst/>
        </a:prstGeom>
        <a:solidFill>
          <a:schemeClr val="accent4">
            <a:lumMod val="20000"/>
            <a:lumOff val="80000"/>
            <a:alpha val="53000"/>
          </a:schemeClr>
        </a:solidFill>
        <a:ln w="10000" cap="flat" cmpd="sng" algn="ctr">
          <a:noFill/>
          <a:prstDash val="solid"/>
        </a:ln>
        <a:effectLst/>
      </dsp:spPr>
      <dsp:style>
        <a:lnRef idx="1">
          <a:schemeClr val="accent4"/>
        </a:lnRef>
        <a:fillRef idx="2">
          <a:schemeClr val="accent4"/>
        </a:fillRef>
        <a:effectRef idx="1">
          <a:schemeClr val="accent4"/>
        </a:effectRef>
        <a:fontRef idx="minor">
          <a:schemeClr val="dk1"/>
        </a:fontRef>
      </dsp:style>
      <dsp:txBody>
        <a:bodyPr spcFirstLastPara="0" vert="horz" wrap="square" lIns="662229" tIns="354076" rIns="662229" bIns="142240" numCol="1" spcCol="1270" anchor="t" anchorCtr="0">
          <a:noAutofit/>
        </a:bodyPr>
        <a:lstStyle/>
        <a:p>
          <a:pPr marL="228600" lvl="1" indent="-228600" algn="l" defTabSz="889000" rtl="0" latinLnBrk="1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ko-KR" altLang="en-US" sz="2000" kern="1200" dirty="0"/>
            <a:t>민원 현황</a:t>
          </a:r>
        </a:p>
        <a:p>
          <a:pPr marL="228600" lvl="1" indent="-228600" algn="l" defTabSz="889000" rtl="0" latinLnBrk="1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ko-KR" altLang="en-US" sz="2000" kern="1200" dirty="0"/>
            <a:t>민원 발생 패턴</a:t>
          </a:r>
        </a:p>
        <a:p>
          <a:pPr marL="228600" lvl="1" indent="-228600" algn="l" defTabSz="889000" rtl="0" latinLnBrk="1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ko-KR" altLang="en-US" sz="2000" kern="1200" dirty="0"/>
            <a:t>증가하는 민원의 종류</a:t>
          </a:r>
        </a:p>
      </dsp:txBody>
      <dsp:txXfrm>
        <a:off x="0" y="256993"/>
        <a:ext cx="8532663" cy="1874250"/>
      </dsp:txXfrm>
    </dsp:sp>
    <dsp:sp modelId="{8DCBA287-2642-4ECE-8BE0-0BAA8478A895}">
      <dsp:nvSpPr>
        <dsp:cNvPr id="0" name=""/>
        <dsp:cNvSpPr/>
      </dsp:nvSpPr>
      <dsp:spPr>
        <a:xfrm>
          <a:off x="426633" y="6073"/>
          <a:ext cx="5972864" cy="501840"/>
        </a:xfrm>
        <a:prstGeom prst="round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</a:schemeClr>
            </a:gs>
            <a:gs pos="90000">
              <a:schemeClr val="lt1">
                <a:hueOff val="0"/>
                <a:satOff val="0"/>
                <a:lumOff val="0"/>
                <a:alphaOff val="0"/>
                <a:shade val="100000"/>
                <a:satMod val="105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80000"/>
                <a:satMod val="12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38100" dist="25400" dir="5400000" rotWithShape="0">
            <a:srgbClr val="000000">
              <a:alpha val="45000"/>
            </a:srgbClr>
          </a:outerShdw>
        </a:effectLst>
        <a:scene3d>
          <a:camera prst="orthographicFront">
            <a:rot lat="0" lon="0" rev="0"/>
          </a:camera>
          <a:lightRig rig="brightRoom" dir="t"/>
        </a:scene3d>
        <a:sp3d extrusionH="12700" contourW="25400" prstMaterial="flat">
          <a:bevelT w="63500" h="152400" prst="angle"/>
          <a:contourClr>
            <a:schemeClr val="lt1">
              <a:hueOff val="0"/>
              <a:satOff val="0"/>
              <a:lumOff val="0"/>
              <a:alphaOff val="0"/>
              <a:shade val="27000"/>
              <a:satMod val="12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25760" tIns="0" rIns="225760" bIns="0" numCol="1" spcCol="1270" anchor="ctr" anchorCtr="0">
          <a:noAutofit/>
        </a:bodyPr>
        <a:lstStyle/>
        <a:p>
          <a:pPr marL="0" lvl="0" indent="0" algn="l" defTabSz="1066800" rtl="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o-KR" altLang="en-US" sz="2400" kern="1200" dirty="0">
              <a:latin typeface="HY견고딕" panose="02030600000101010101" pitchFamily="18" charset="-127"/>
              <a:ea typeface="HY견고딕" panose="02030600000101010101" pitchFamily="18" charset="-127"/>
            </a:rPr>
            <a:t>분석 질의</a:t>
          </a:r>
        </a:p>
      </dsp:txBody>
      <dsp:txXfrm>
        <a:off x="451131" y="30571"/>
        <a:ext cx="5923868" cy="452844"/>
      </dsp:txXfrm>
    </dsp:sp>
    <dsp:sp modelId="{2749E53C-364C-46D1-9DC1-7503896585FA}">
      <dsp:nvSpPr>
        <dsp:cNvPr id="0" name=""/>
        <dsp:cNvSpPr/>
      </dsp:nvSpPr>
      <dsp:spPr>
        <a:xfrm>
          <a:off x="0" y="2473963"/>
          <a:ext cx="8532663" cy="1874250"/>
        </a:xfrm>
        <a:prstGeom prst="rect">
          <a:avLst/>
        </a:prstGeom>
        <a:solidFill>
          <a:schemeClr val="accent1">
            <a:tint val="40000"/>
            <a:hueOff val="0"/>
            <a:satOff val="0"/>
            <a:lumOff val="0"/>
            <a:alpha val="26000"/>
          </a:schemeClr>
        </a:solidFill>
        <a:ln w="10000" cap="flat" cmpd="sng" algn="ctr">
          <a:noFill/>
          <a:prstDash val="solid"/>
        </a:ln>
        <a:effectLst>
          <a:outerShdw blurRad="38100" dist="25400" dir="5400000" rotWithShape="0">
            <a:srgbClr val="000000">
              <a:alpha val="4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662229" tIns="354076" rIns="662229" bIns="142240" numCol="1" spcCol="1270" anchor="t" anchorCtr="0">
          <a:noAutofit/>
        </a:bodyPr>
        <a:lstStyle/>
        <a:p>
          <a:pPr marL="228600" lvl="1" indent="-228600" algn="l" defTabSz="889000" rtl="0" latinLnBrk="1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ko-KR" altLang="en-US" sz="2000" kern="1200" dirty="0">
              <a:latin typeface="+mn-ea"/>
              <a:ea typeface="+mn-ea"/>
            </a:rPr>
            <a:t>기술 통계 분석</a:t>
          </a:r>
        </a:p>
        <a:p>
          <a:pPr marL="228600" lvl="1" indent="-228600" algn="l" defTabSz="889000" rtl="0" latinLnBrk="1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ko-KR" altLang="en-US" sz="2000" kern="1200" dirty="0">
              <a:latin typeface="+mn-ea"/>
              <a:ea typeface="+mn-ea"/>
            </a:rPr>
            <a:t>키워드 분석</a:t>
          </a:r>
        </a:p>
        <a:p>
          <a:pPr marL="228600" lvl="1" indent="-228600" algn="l" defTabSz="889000" rtl="0" latinLnBrk="1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ko-KR" altLang="en-US" sz="2000" kern="1200" dirty="0">
              <a:latin typeface="+mn-ea"/>
              <a:ea typeface="+mn-ea"/>
            </a:rPr>
            <a:t>위치 정보 분석</a:t>
          </a:r>
        </a:p>
      </dsp:txBody>
      <dsp:txXfrm>
        <a:off x="0" y="2473963"/>
        <a:ext cx="8532663" cy="1874250"/>
      </dsp:txXfrm>
    </dsp:sp>
    <dsp:sp modelId="{C989BB4F-19CC-44C8-8F60-06658D0C68C1}">
      <dsp:nvSpPr>
        <dsp:cNvPr id="0" name=""/>
        <dsp:cNvSpPr/>
      </dsp:nvSpPr>
      <dsp:spPr>
        <a:xfrm>
          <a:off x="426633" y="2223043"/>
          <a:ext cx="5972864" cy="501840"/>
        </a:xfrm>
        <a:prstGeom prst="round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</a:schemeClr>
            </a:gs>
            <a:gs pos="90000">
              <a:schemeClr val="lt1">
                <a:hueOff val="0"/>
                <a:satOff val="0"/>
                <a:lumOff val="0"/>
                <a:alphaOff val="0"/>
                <a:shade val="100000"/>
                <a:satMod val="105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80000"/>
                <a:satMod val="12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38100" dist="25400" dir="5400000" rotWithShape="0">
            <a:srgbClr val="000000">
              <a:alpha val="45000"/>
            </a:srgbClr>
          </a:outerShdw>
        </a:effectLst>
        <a:scene3d>
          <a:camera prst="orthographicFront">
            <a:rot lat="0" lon="0" rev="0"/>
          </a:camera>
          <a:lightRig rig="brightRoom" dir="t"/>
        </a:scene3d>
        <a:sp3d extrusionH="12700" contourW="25400" prstMaterial="flat">
          <a:bevelT w="63500" h="152400" prst="angle"/>
          <a:contourClr>
            <a:schemeClr val="lt1">
              <a:hueOff val="0"/>
              <a:satOff val="0"/>
              <a:lumOff val="0"/>
              <a:alphaOff val="0"/>
              <a:shade val="27000"/>
              <a:satMod val="12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25760" tIns="0" rIns="225760" bIns="0" numCol="1" spcCol="1270" anchor="ctr" anchorCtr="0">
          <a:noAutofit/>
        </a:bodyPr>
        <a:lstStyle/>
        <a:p>
          <a:pPr marL="0" lvl="0" indent="0" algn="l" defTabSz="1066800" rtl="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o-KR" altLang="en-US" sz="2400" kern="1200" dirty="0">
              <a:latin typeface="HY견고딕" panose="02030600000101010101" pitchFamily="18" charset="-127"/>
              <a:ea typeface="HY견고딕" panose="02030600000101010101" pitchFamily="18" charset="-127"/>
            </a:rPr>
            <a:t>분석 기법</a:t>
          </a:r>
        </a:p>
      </dsp:txBody>
      <dsp:txXfrm>
        <a:off x="451131" y="2247541"/>
        <a:ext cx="5923868" cy="452844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D11B043-412B-4966-9FF4-48E6891AE1DE}">
      <dsp:nvSpPr>
        <dsp:cNvPr id="0" name=""/>
        <dsp:cNvSpPr/>
      </dsp:nvSpPr>
      <dsp:spPr>
        <a:xfrm>
          <a:off x="231538" y="2636"/>
          <a:ext cx="1796277" cy="898138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53975" cap="flat" cmpd="dbl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45720" tIns="30480" rIns="45720" bIns="30480" numCol="1" spcCol="1270" anchor="ctr" anchorCtr="0">
          <a:noAutofit/>
        </a:bodyPr>
        <a:lstStyle/>
        <a:p>
          <a:pPr marL="0" lvl="0" indent="0" algn="ctr" defTabSz="10668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o-KR" altLang="en-US" sz="2400" kern="1200" dirty="0">
              <a:latin typeface="HY견고딕" panose="02030600000101010101" pitchFamily="18" charset="-127"/>
              <a:ea typeface="HY견고딕" panose="02030600000101010101" pitchFamily="18" charset="-127"/>
            </a:rPr>
            <a:t>교통</a:t>
          </a:r>
        </a:p>
      </dsp:txBody>
      <dsp:txXfrm>
        <a:off x="257844" y="28942"/>
        <a:ext cx="1743665" cy="845526"/>
      </dsp:txXfrm>
    </dsp:sp>
    <dsp:sp modelId="{73CA2D84-1CDD-4927-A067-743C3CF3836B}">
      <dsp:nvSpPr>
        <dsp:cNvPr id="0" name=""/>
        <dsp:cNvSpPr/>
      </dsp:nvSpPr>
      <dsp:spPr>
        <a:xfrm>
          <a:off x="411166" y="900775"/>
          <a:ext cx="179627" cy="67360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673604"/>
              </a:lnTo>
              <a:lnTo>
                <a:pt x="179627" y="673604"/>
              </a:lnTo>
            </a:path>
          </a:pathLst>
        </a:custGeom>
        <a:noFill/>
        <a:ln w="190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C4A18B0-4330-434F-B5DD-99ADAAAB2C31}">
      <dsp:nvSpPr>
        <dsp:cNvPr id="0" name=""/>
        <dsp:cNvSpPr/>
      </dsp:nvSpPr>
      <dsp:spPr>
        <a:xfrm>
          <a:off x="590794" y="1125310"/>
          <a:ext cx="1437022" cy="898138"/>
        </a:xfrm>
        <a:prstGeom prst="roundRect">
          <a:avLst>
            <a:gd name="adj" fmla="val 1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25400" rIns="38100" bIns="25400" numCol="1" spcCol="1270" anchor="ctr" anchorCtr="0">
          <a:noAutofit/>
        </a:bodyPr>
        <a:lstStyle/>
        <a:p>
          <a:pPr marL="0" lvl="0" indent="0" algn="ctr" defTabSz="8890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o-KR" altLang="en-US" sz="2000" kern="1200" dirty="0"/>
            <a:t>교통량</a:t>
          </a:r>
        </a:p>
      </dsp:txBody>
      <dsp:txXfrm>
        <a:off x="617100" y="1151616"/>
        <a:ext cx="1384410" cy="845526"/>
      </dsp:txXfrm>
    </dsp:sp>
    <dsp:sp modelId="{DCF9A159-03F7-4E39-B04D-EDBA2F1D77FA}">
      <dsp:nvSpPr>
        <dsp:cNvPr id="0" name=""/>
        <dsp:cNvSpPr/>
      </dsp:nvSpPr>
      <dsp:spPr>
        <a:xfrm>
          <a:off x="411166" y="900775"/>
          <a:ext cx="179627" cy="179627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96277"/>
              </a:lnTo>
              <a:lnTo>
                <a:pt x="179627" y="1796277"/>
              </a:lnTo>
            </a:path>
          </a:pathLst>
        </a:custGeom>
        <a:noFill/>
        <a:ln w="190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952EB5E-55E1-473A-9043-9B9C2B38FA43}">
      <dsp:nvSpPr>
        <dsp:cNvPr id="0" name=""/>
        <dsp:cNvSpPr/>
      </dsp:nvSpPr>
      <dsp:spPr>
        <a:xfrm>
          <a:off x="590794" y="2247983"/>
          <a:ext cx="1437022" cy="898138"/>
        </a:xfrm>
        <a:prstGeom prst="roundRect">
          <a:avLst>
            <a:gd name="adj" fmla="val 1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25400" rIns="38100" bIns="25400" numCol="1" spcCol="1270" anchor="ctr" anchorCtr="0">
          <a:noAutofit/>
        </a:bodyPr>
        <a:lstStyle/>
        <a:p>
          <a:pPr marL="0" lvl="0" indent="0" algn="ctr" defTabSz="8890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o-KR" altLang="en-US" sz="2000" kern="1200" dirty="0"/>
            <a:t>지역코드</a:t>
          </a:r>
        </a:p>
      </dsp:txBody>
      <dsp:txXfrm>
        <a:off x="617100" y="2274289"/>
        <a:ext cx="1384410" cy="845526"/>
      </dsp:txXfrm>
    </dsp:sp>
    <dsp:sp modelId="{225280CE-DD38-4BBE-9994-F922B2D5AA99}">
      <dsp:nvSpPr>
        <dsp:cNvPr id="0" name=""/>
        <dsp:cNvSpPr/>
      </dsp:nvSpPr>
      <dsp:spPr>
        <a:xfrm>
          <a:off x="411166" y="900775"/>
          <a:ext cx="179627" cy="291895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918951"/>
              </a:lnTo>
              <a:lnTo>
                <a:pt x="179627" y="2918951"/>
              </a:lnTo>
            </a:path>
          </a:pathLst>
        </a:custGeom>
        <a:noFill/>
        <a:ln w="190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91BFBA1-B5FA-4A92-864C-005DF883EEB7}">
      <dsp:nvSpPr>
        <dsp:cNvPr id="0" name=""/>
        <dsp:cNvSpPr/>
      </dsp:nvSpPr>
      <dsp:spPr>
        <a:xfrm>
          <a:off x="590794" y="3370657"/>
          <a:ext cx="1437022" cy="898138"/>
        </a:xfrm>
        <a:prstGeom prst="roundRect">
          <a:avLst>
            <a:gd name="adj" fmla="val 1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25400" rIns="38100" bIns="25400" numCol="1" spcCol="1270" anchor="ctr" anchorCtr="0">
          <a:noAutofit/>
        </a:bodyPr>
        <a:lstStyle/>
        <a:p>
          <a:pPr marL="0" lvl="0" indent="0" algn="ctr" defTabSz="8890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o-KR" altLang="en-US" sz="2000" kern="1200" dirty="0"/>
            <a:t>교통 속도</a:t>
          </a:r>
        </a:p>
      </dsp:txBody>
      <dsp:txXfrm>
        <a:off x="617100" y="3396963"/>
        <a:ext cx="1384410" cy="845526"/>
      </dsp:txXfrm>
    </dsp:sp>
    <dsp:sp modelId="{CABE3095-C60F-4896-9327-63463706DD46}">
      <dsp:nvSpPr>
        <dsp:cNvPr id="0" name=""/>
        <dsp:cNvSpPr/>
      </dsp:nvSpPr>
      <dsp:spPr>
        <a:xfrm>
          <a:off x="2476886" y="2636"/>
          <a:ext cx="1796277" cy="898138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53975" cap="flat" cmpd="dbl" algn="ctr">
          <a:solidFill>
            <a:schemeClr val="accent4">
              <a:lumMod val="60000"/>
              <a:lumOff val="40000"/>
            </a:schemeClr>
          </a:solidFill>
          <a:prstDash val="solid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45720" tIns="30480" rIns="45720" bIns="30480" numCol="1" spcCol="1270" anchor="ctr" anchorCtr="0">
          <a:noAutofit/>
        </a:bodyPr>
        <a:lstStyle/>
        <a:p>
          <a:pPr marL="0" lvl="0" indent="0" algn="ctr" defTabSz="10668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o-KR" altLang="en-US" sz="2400" kern="1200" dirty="0">
              <a:latin typeface="HY견고딕" panose="02030600000101010101" pitchFamily="18" charset="-127"/>
              <a:ea typeface="HY견고딕" panose="02030600000101010101" pitchFamily="18" charset="-127"/>
            </a:rPr>
            <a:t>행정</a:t>
          </a:r>
        </a:p>
      </dsp:txBody>
      <dsp:txXfrm>
        <a:off x="2503192" y="28942"/>
        <a:ext cx="1743665" cy="845526"/>
      </dsp:txXfrm>
    </dsp:sp>
    <dsp:sp modelId="{5FE29538-06DC-425F-A8BB-C27D1A3AE07E}">
      <dsp:nvSpPr>
        <dsp:cNvPr id="0" name=""/>
        <dsp:cNvSpPr/>
      </dsp:nvSpPr>
      <dsp:spPr>
        <a:xfrm>
          <a:off x="2656513" y="900775"/>
          <a:ext cx="179627" cy="67360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673604"/>
              </a:lnTo>
              <a:lnTo>
                <a:pt x="179627" y="673604"/>
              </a:lnTo>
            </a:path>
          </a:pathLst>
        </a:custGeom>
        <a:noFill/>
        <a:ln w="190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0732377-AE94-4F1F-B4A6-F1568D35903D}">
      <dsp:nvSpPr>
        <dsp:cNvPr id="0" name=""/>
        <dsp:cNvSpPr/>
      </dsp:nvSpPr>
      <dsp:spPr>
        <a:xfrm>
          <a:off x="2836141" y="1125310"/>
          <a:ext cx="1437022" cy="898138"/>
        </a:xfrm>
        <a:prstGeom prst="roundRect">
          <a:avLst>
            <a:gd name="adj" fmla="val 10000"/>
          </a:avLst>
        </a:prstGeom>
        <a:solidFill>
          <a:schemeClr val="accent4">
            <a:lumMod val="20000"/>
            <a:lumOff val="80000"/>
            <a:alpha val="90000"/>
          </a:schemeClr>
        </a:solidFill>
        <a:ln w="19050" cap="flat" cmpd="sng" algn="ctr">
          <a:solidFill>
            <a:schemeClr val="accent4">
              <a:lumMod val="60000"/>
              <a:lumOff val="4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25400" rIns="38100" bIns="25400" numCol="1" spcCol="1270" anchor="ctr" anchorCtr="0">
          <a:noAutofit/>
        </a:bodyPr>
        <a:lstStyle/>
        <a:p>
          <a:pPr marL="0" lvl="0" indent="0" algn="ctr" defTabSz="8890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o-KR" altLang="en-US" sz="2000" kern="1200" dirty="0"/>
            <a:t>행정 민원</a:t>
          </a:r>
        </a:p>
      </dsp:txBody>
      <dsp:txXfrm>
        <a:off x="2862447" y="1151616"/>
        <a:ext cx="1384410" cy="845526"/>
      </dsp:txXfrm>
    </dsp:sp>
    <dsp:sp modelId="{60C875D1-0FA7-4E31-B0FC-AC770D25BA76}">
      <dsp:nvSpPr>
        <dsp:cNvPr id="0" name=""/>
        <dsp:cNvSpPr/>
      </dsp:nvSpPr>
      <dsp:spPr>
        <a:xfrm>
          <a:off x="4722233" y="2636"/>
          <a:ext cx="1796277" cy="898138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53975" cap="flat" cmpd="dbl" algn="ctr">
          <a:solidFill>
            <a:schemeClr val="accent6">
              <a:lumMod val="60000"/>
              <a:lumOff val="40000"/>
            </a:schemeClr>
          </a:solidFill>
          <a:prstDash val="solid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45720" tIns="30480" rIns="45720" bIns="30480" numCol="1" spcCol="1270" anchor="ctr" anchorCtr="0">
          <a:noAutofit/>
        </a:bodyPr>
        <a:lstStyle/>
        <a:p>
          <a:pPr marL="0" lvl="0" indent="0" algn="ctr" defTabSz="10668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o-KR" altLang="en-US" sz="2400" kern="1200" dirty="0">
              <a:latin typeface="HY견고딕" panose="02030600000101010101" pitchFamily="18" charset="-127"/>
              <a:ea typeface="HY견고딕" panose="02030600000101010101" pitchFamily="18" charset="-127"/>
            </a:rPr>
            <a:t>방역</a:t>
          </a:r>
        </a:p>
      </dsp:txBody>
      <dsp:txXfrm>
        <a:off x="4748539" y="28942"/>
        <a:ext cx="1743665" cy="845526"/>
      </dsp:txXfrm>
    </dsp:sp>
    <dsp:sp modelId="{A1A0DD7F-3394-4A6C-AA07-4672F004E4D0}">
      <dsp:nvSpPr>
        <dsp:cNvPr id="0" name=""/>
        <dsp:cNvSpPr/>
      </dsp:nvSpPr>
      <dsp:spPr>
        <a:xfrm>
          <a:off x="4901861" y="900775"/>
          <a:ext cx="179627" cy="67360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673604"/>
              </a:lnTo>
              <a:lnTo>
                <a:pt x="179627" y="673604"/>
              </a:lnTo>
            </a:path>
          </a:pathLst>
        </a:custGeom>
        <a:noFill/>
        <a:ln w="190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482A59C-014E-4CB3-B3B1-9BB5408B6C0C}">
      <dsp:nvSpPr>
        <dsp:cNvPr id="0" name=""/>
        <dsp:cNvSpPr/>
      </dsp:nvSpPr>
      <dsp:spPr>
        <a:xfrm>
          <a:off x="5081489" y="1125310"/>
          <a:ext cx="1437022" cy="898138"/>
        </a:xfrm>
        <a:prstGeom prst="roundRect">
          <a:avLst>
            <a:gd name="adj" fmla="val 10000"/>
          </a:avLst>
        </a:prstGeom>
        <a:solidFill>
          <a:schemeClr val="accent6">
            <a:lumMod val="20000"/>
            <a:lumOff val="80000"/>
            <a:alpha val="90000"/>
          </a:schemeClr>
        </a:solidFill>
        <a:ln w="19050" cap="flat" cmpd="sng" algn="ctr">
          <a:solidFill>
            <a:schemeClr val="accent6">
              <a:lumMod val="60000"/>
              <a:lumOff val="4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25400" rIns="38100" bIns="25400" numCol="1" spcCol="1270" anchor="ctr" anchorCtr="0">
          <a:noAutofit/>
        </a:bodyPr>
        <a:lstStyle/>
        <a:p>
          <a:pPr marL="0" lvl="0" indent="0" algn="ctr" defTabSz="8890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o-KR" altLang="en-US" sz="2000" kern="1200" dirty="0"/>
            <a:t>방역 민원</a:t>
          </a:r>
        </a:p>
      </dsp:txBody>
      <dsp:txXfrm>
        <a:off x="5107795" y="1151616"/>
        <a:ext cx="1384410" cy="845526"/>
      </dsp:txXfrm>
    </dsp:sp>
    <dsp:sp modelId="{1429B6A2-241E-4907-9B54-3C1C027B485C}">
      <dsp:nvSpPr>
        <dsp:cNvPr id="0" name=""/>
        <dsp:cNvSpPr/>
      </dsp:nvSpPr>
      <dsp:spPr>
        <a:xfrm>
          <a:off x="4901861" y="900775"/>
          <a:ext cx="179627" cy="179627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96277"/>
              </a:lnTo>
              <a:lnTo>
                <a:pt x="179627" y="1796277"/>
              </a:lnTo>
            </a:path>
          </a:pathLst>
        </a:custGeom>
        <a:noFill/>
        <a:ln w="190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64A20AF-AB15-4A0C-9E4F-A66A92F23849}">
      <dsp:nvSpPr>
        <dsp:cNvPr id="0" name=""/>
        <dsp:cNvSpPr/>
      </dsp:nvSpPr>
      <dsp:spPr>
        <a:xfrm>
          <a:off x="5081489" y="2247983"/>
          <a:ext cx="1437022" cy="898138"/>
        </a:xfrm>
        <a:prstGeom prst="roundRect">
          <a:avLst>
            <a:gd name="adj" fmla="val 10000"/>
          </a:avLst>
        </a:prstGeom>
        <a:solidFill>
          <a:schemeClr val="accent6">
            <a:lumMod val="20000"/>
            <a:lumOff val="80000"/>
            <a:alpha val="90000"/>
          </a:schemeClr>
        </a:solidFill>
        <a:ln w="19050" cap="flat" cmpd="sng" algn="ctr">
          <a:solidFill>
            <a:schemeClr val="accent6">
              <a:lumMod val="60000"/>
              <a:lumOff val="4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25400" rIns="38100" bIns="25400" numCol="1" spcCol="1270" anchor="ctr" anchorCtr="0">
          <a:noAutofit/>
        </a:bodyPr>
        <a:lstStyle/>
        <a:p>
          <a:pPr marL="0" lvl="0" indent="0" algn="ctr" defTabSz="8890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o-KR" altLang="en-US" sz="2000" kern="1200" dirty="0"/>
            <a:t>우선 지역</a:t>
          </a:r>
        </a:p>
      </dsp:txBody>
      <dsp:txXfrm>
        <a:off x="5107795" y="2274289"/>
        <a:ext cx="1384410" cy="84552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99F4438-FEA7-4B5F-BE9A-555537979F1B}" type="datetimeFigureOut">
              <a:rPr lang="ko-KR" altLang="en-US" smtClean="0"/>
              <a:t>2021-10-03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C036517-CCE6-4A3F-AC96-612D12EDC93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7550622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036517-CCE6-4A3F-AC96-612D12EDC93A}" type="slidenum">
              <a:rPr lang="ko-KR" altLang="en-US" smtClean="0"/>
              <a:t>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2239741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ko-KR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036517-CCE6-4A3F-AC96-612D12EDC93A}" type="slidenum">
              <a:rPr lang="ko-KR" altLang="en-US" smtClean="0"/>
              <a:t>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4494774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036517-CCE6-4A3F-AC96-612D12EDC93A}" type="slidenum">
              <a:rPr lang="ko-KR" altLang="en-US" smtClean="0"/>
              <a:t>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3012217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036517-CCE6-4A3F-AC96-612D12EDC93A}" type="slidenum">
              <a:rPr lang="ko-KR" altLang="en-US" smtClean="0"/>
              <a:t>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8063490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036517-CCE6-4A3F-AC96-612D12EDC93A}" type="slidenum">
              <a:rPr lang="ko-KR" altLang="en-US" smtClean="0"/>
              <a:t>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9364862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036517-CCE6-4A3F-AC96-612D12EDC93A}" type="slidenum">
              <a:rPr lang="ko-KR" altLang="en-US" smtClean="0"/>
              <a:t>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7613969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036517-CCE6-4A3F-AC96-612D12EDC93A}" type="slidenum">
              <a:rPr lang="ko-KR" altLang="en-US" smtClean="0"/>
              <a:t>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879433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036517-CCE6-4A3F-AC96-612D12EDC93A}" type="slidenum">
              <a:rPr lang="ko-KR" altLang="en-US" smtClean="0"/>
              <a:t>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3531366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231140" y="243840"/>
            <a:ext cx="11724640" cy="6377939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09980" y="882376"/>
            <a:ext cx="9966960" cy="2926080"/>
          </a:xfrm>
        </p:spPr>
        <p:txBody>
          <a:bodyPr anchor="b">
            <a:normAutofit/>
          </a:bodyPr>
          <a:lstStyle>
            <a:lvl1pPr algn="ctr">
              <a:lnSpc>
                <a:spcPct val="85000"/>
              </a:lnSpc>
              <a:defRPr sz="7200" b="1" cap="all" baseline="0">
                <a:solidFill>
                  <a:schemeClr val="tx1"/>
                </a:solidFill>
              </a:defRPr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09530" y="3869634"/>
            <a:ext cx="8767860" cy="1388165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chemeClr val="tx1"/>
                </a:solidFill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ko-KR" altLang="en-US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E7600C01-0501-4D20-9631-F8CE1E901A14}" type="datetimeFigureOut">
              <a:rPr lang="ko-KR" altLang="en-US" smtClean="0"/>
              <a:t>2021-10-03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A2CCF999-7DFD-446B-91A2-AB9AD18DC765}" type="slidenum">
              <a:rPr lang="ko-KR" altLang="en-US" smtClean="0"/>
              <a:t>‹#›</a:t>
            </a:fld>
            <a:endParaRPr lang="ko-KR" alt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1978660" y="3733800"/>
            <a:ext cx="8229601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3609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600C01-0501-4D20-9631-F8CE1E901A14}" type="datetimeFigureOut">
              <a:rPr lang="ko-KR" altLang="en-US" smtClean="0"/>
              <a:t>2021-10-03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CCF999-7DFD-446B-91A2-AB9AD18DC76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129799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762000"/>
            <a:ext cx="2324100" cy="5410200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3000" y="762000"/>
            <a:ext cx="7429500" cy="5410200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600C01-0501-4D20-9631-F8CE1E901A14}" type="datetimeFigureOut">
              <a:rPr lang="ko-KR" altLang="en-US" smtClean="0"/>
              <a:t>2021-10-03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CCF999-7DFD-446B-91A2-AB9AD18DC76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529156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600C01-0501-4D20-9631-F8CE1E901A14}" type="datetimeFigureOut">
              <a:rPr lang="ko-KR" altLang="en-US" smtClean="0"/>
              <a:t>2021-10-03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CCF999-7DFD-446B-91A2-AB9AD18DC76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35045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06424" y="1173575"/>
            <a:ext cx="9966960" cy="2926080"/>
          </a:xfrm>
        </p:spPr>
        <p:txBody>
          <a:bodyPr anchor="b">
            <a:noAutofit/>
          </a:bodyPr>
          <a:lstStyle>
            <a:lvl1pPr algn="ctr">
              <a:lnSpc>
                <a:spcPct val="85000"/>
              </a:lnSpc>
              <a:defRPr sz="7200" b="0" cap="all" baseline="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09928" y="4154520"/>
            <a:ext cx="8769096" cy="1363806"/>
          </a:xfrm>
        </p:spPr>
        <p:txBody>
          <a:bodyPr anchor="t">
            <a:normAutofit/>
          </a:bodyPr>
          <a:lstStyle>
            <a:lvl1pPr marL="0" indent="0" algn="ctr">
              <a:buNone/>
              <a:defRPr sz="22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600C01-0501-4D20-9631-F8CE1E901A14}" type="datetimeFigureOut">
              <a:rPr lang="ko-KR" altLang="en-US" smtClean="0"/>
              <a:t>2021-10-03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CCF999-7DFD-446B-91A2-AB9AD18DC765}" type="slidenum">
              <a:rPr lang="ko-KR" altLang="en-US" smtClean="0"/>
              <a:t>‹#›</a:t>
            </a:fld>
            <a:endParaRPr lang="ko-KR" altLang="en-US"/>
          </a:p>
        </p:txBody>
      </p:sp>
      <p:cxnSp>
        <p:nvCxnSpPr>
          <p:cNvPr id="7" name="Straight Connector 6"/>
          <p:cNvCxnSpPr/>
          <p:nvPr/>
        </p:nvCxnSpPr>
        <p:spPr>
          <a:xfrm>
            <a:off x="1981200" y="4020408"/>
            <a:ext cx="8229601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032144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43000" y="2057399"/>
            <a:ext cx="4754880" cy="40233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67612" y="2057400"/>
            <a:ext cx="4754880" cy="40233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600C01-0501-4D20-9631-F8CE1E901A14}" type="datetimeFigureOut">
              <a:rPr lang="ko-KR" altLang="en-US" smtClean="0"/>
              <a:t>2021-10-03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CCF999-7DFD-446B-91A2-AB9AD18DC76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116613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2001511"/>
            <a:ext cx="4754880" cy="77724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3000" y="2721483"/>
            <a:ext cx="4754880" cy="338328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69173" y="1999032"/>
            <a:ext cx="4754880" cy="77724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69173" y="2719322"/>
            <a:ext cx="4754880" cy="338328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600C01-0501-4D20-9631-F8CE1E901A14}" type="datetimeFigureOut">
              <a:rPr lang="ko-KR" altLang="en-US" smtClean="0"/>
              <a:t>2021-10-03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CCF999-7DFD-446B-91A2-AB9AD18DC76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846225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600C01-0501-4D20-9631-F8CE1E901A14}" type="datetimeFigureOut">
              <a:rPr lang="ko-KR" altLang="en-US" smtClean="0"/>
              <a:t>2021-10-03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CCF999-7DFD-446B-91A2-AB9AD18DC76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97297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600C01-0501-4D20-9631-F8CE1E901A14}" type="datetimeFigureOut">
              <a:rPr lang="ko-KR" altLang="en-US" smtClean="0"/>
              <a:t>2021-10-03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CCF999-7DFD-446B-91A2-AB9AD18DC76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855014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097280"/>
            <a:ext cx="3931920" cy="173736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defRPr sz="4000" b="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52159" y="1097280"/>
            <a:ext cx="5212080" cy="466344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0" y="2834640"/>
            <a:ext cx="3931920" cy="301752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7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600C01-0501-4D20-9631-F8CE1E901A14}" type="datetimeFigureOut">
              <a:rPr lang="ko-KR" altLang="en-US" smtClean="0"/>
              <a:t>2021-10-03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CCF999-7DFD-446B-91A2-AB9AD18DC76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737832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097280"/>
            <a:ext cx="3931920" cy="173736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defRPr sz="4000" b="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413248" y="1069847"/>
            <a:ext cx="6099048" cy="4800600"/>
          </a:xfrm>
        </p:spPr>
        <p:txBody>
          <a:bodyPr lIns="274320" tIns="182880" anchor="t">
            <a:normAutofit/>
          </a:bodyPr>
          <a:lstStyle>
            <a:lvl1pPr marL="0" indent="0">
              <a:buNone/>
              <a:defRPr sz="2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0" y="2834640"/>
            <a:ext cx="3931920" cy="288036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7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600C01-0501-4D20-9631-F8CE1E901A14}" type="datetimeFigureOut">
              <a:rPr lang="ko-KR" altLang="en-US" smtClean="0"/>
              <a:t>2021-10-03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CCF999-7DFD-446B-91A2-AB9AD18DC76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738867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231140" y="243840"/>
            <a:ext cx="11724640" cy="6377939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2057400"/>
            <a:ext cx="9872871" cy="4038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142996" y="6223828"/>
            <a:ext cx="232907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/>
                </a:solidFill>
              </a:defRPr>
            </a:lvl1pPr>
          </a:lstStyle>
          <a:p>
            <a:fld id="{E7600C01-0501-4D20-9631-F8CE1E901A14}" type="datetimeFigureOut">
              <a:rPr lang="ko-KR" altLang="en-US" smtClean="0"/>
              <a:t>2021-10-03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949148" y="6223828"/>
            <a:ext cx="471777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329530" y="6223828"/>
            <a:ext cx="17062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A2CCF999-7DFD-446B-91A2-AB9AD18DC76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91074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09" r:id="rId1"/>
    <p:sldLayoutId id="2147483910" r:id="rId2"/>
    <p:sldLayoutId id="2147483911" r:id="rId3"/>
    <p:sldLayoutId id="2147483912" r:id="rId4"/>
    <p:sldLayoutId id="2147483913" r:id="rId5"/>
    <p:sldLayoutId id="2147483914" r:id="rId6"/>
    <p:sldLayoutId id="2147483915" r:id="rId7"/>
    <p:sldLayoutId id="2147483916" r:id="rId8"/>
    <p:sldLayoutId id="2147483917" r:id="rId9"/>
    <p:sldLayoutId id="2147483918" r:id="rId10"/>
    <p:sldLayoutId id="2147483919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182880" algn="l" defTabSz="914400" rtl="0" eaLnBrk="1" latinLnBrk="1" hangingPunct="1">
        <a:lnSpc>
          <a:spcPct val="90000"/>
        </a:lnSpc>
        <a:spcBef>
          <a:spcPts val="1400"/>
        </a:spcBef>
        <a:buClr>
          <a:schemeClr val="tx1"/>
        </a:buClr>
        <a:buSzPct val="80000"/>
        <a:buFont typeface="Corbe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SzPct val="80000"/>
        <a:buFont typeface="Corbe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SzPct val="80000"/>
        <a:buFont typeface="Corbe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SzPct val="80000"/>
        <a:buFont typeface="Corbe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SzPct val="80000"/>
        <a:buFont typeface="Corbe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SzPct val="80000"/>
        <a:buFont typeface="Corbe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SzPct val="80000"/>
        <a:buFont typeface="Corbe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SzPct val="80000"/>
        <a:buFont typeface="Corbe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SzPct val="80000"/>
        <a:buFont typeface="Corbe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microsoft.com/office/2007/relationships/hdphoto" Target="../media/hdphoto1.wdp"/><Relationship Id="rId5" Type="http://schemas.openxmlformats.org/officeDocument/2006/relationships/image" Target="../media/image2.png"/><Relationship Id="rId4" Type="http://schemas.openxmlformats.org/officeDocument/2006/relationships/hyperlink" Target="http://www.hanbit.co.kr/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microsoft.com/office/2017/06/relationships/model3d" Target="../media/model3d1.glb"/><Relationship Id="rId4" Type="http://schemas.openxmlformats.org/officeDocument/2006/relationships/image" Target="../media/image4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alphaModFix amt="10000"/>
            <a:lum/>
          </a:blip>
          <a:srcRect/>
          <a:stretch>
            <a:fillRect t="-19000" b="-1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ko-KR" altLang="en-US" sz="6000" b="0" dirty="0">
                <a:ln>
                  <a:solidFill>
                    <a:schemeClr val="tx1"/>
                  </a:solidFill>
                </a:ln>
                <a:solidFill>
                  <a:schemeClr val="tx1">
                    <a:lumMod val="65000"/>
                    <a:lumOff val="35000"/>
                  </a:schemeClr>
                </a:solidFill>
                <a:effectLst>
                  <a:reflection blurRad="6350" stA="50000" endA="300" endPos="50000" dist="29997" dir="5400000" sy="-100000" algn="bl" rotWithShape="0"/>
                </a:effectLst>
                <a:latin typeface="HY견고딕" panose="02030600000101010101" pitchFamily="18" charset="-127"/>
                <a:ea typeface="HY견고딕" panose="02030600000101010101" pitchFamily="18" charset="-127"/>
              </a:rPr>
              <a:t>시스템 분석 및 구축 보고</a:t>
            </a:r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/>
        <p:txBody>
          <a:bodyPr anchor="ctr">
            <a:norm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r>
              <a:rPr lang="ko-KR" altLang="en-US" sz="2800" b="1" dirty="0" err="1">
                <a:ln>
                  <a:solidFill>
                    <a:schemeClr val="tx1">
                      <a:lumMod val="85000"/>
                      <a:lumOff val="15000"/>
                    </a:schemeClr>
                  </a:solidFill>
                </a:ln>
                <a:solidFill>
                  <a:schemeClr val="tx1">
                    <a:lumMod val="50000"/>
                    <a:lumOff val="50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한빛정보시스템</a:t>
            </a:r>
            <a:endParaRPr lang="ko-KR" altLang="en-US" sz="2800" b="1" dirty="0"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  <a:solidFill>
                <a:schemeClr val="tx1">
                  <a:lumMod val="50000"/>
                  <a:lumOff val="50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pic>
        <p:nvPicPr>
          <p:cNvPr id="4" name="그림 3">
            <a:hlinkClick r:id="rId4" tooltip="홈페이지로 이동"/>
            <a:extLst>
              <a:ext uri="{FF2B5EF4-FFF2-40B4-BE49-F238E27FC236}">
                <a16:creationId xmlns:a16="http://schemas.microsoft.com/office/drawing/2014/main" id="{F98F462C-9E2D-430A-BD5B-C3BC6795A7B7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50000"/>
                    </a14:imgEffect>
                    <a14:imgEffect>
                      <a14:saturation sat="0"/>
                    </a14:imgEffect>
                    <a14:imgEffect>
                      <a14:brightnessContrast contrast="-20000"/>
                    </a14:imgEffect>
                  </a14:imgLayer>
                </a14:imgProps>
              </a:ext>
            </a:extLst>
          </a:blip>
          <a:srcRect l="7905" t="9810" r="9095" b="9488"/>
          <a:stretch/>
        </p:blipFill>
        <p:spPr>
          <a:xfrm>
            <a:off x="4411580" y="4379495"/>
            <a:ext cx="394641" cy="400047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72095668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제목"/>
          <p:cNvSpPr/>
          <p:nvPr/>
        </p:nvSpPr>
        <p:spPr>
          <a:xfrm>
            <a:off x="4828673" y="494352"/>
            <a:ext cx="2534653" cy="769262"/>
          </a:xfrm>
          <a:prstGeom prst="round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600" cap="all" dirty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  <a:effectLst>
                  <a:reflection blurRad="6350" stA="50000" endA="300" endPos="50000" dist="29997" dir="5400000" sy="-100000" algn="bl" rotWithShape="0"/>
                </a:effectLst>
                <a:latin typeface="HY견고딕" panose="02030600000101010101" pitchFamily="18" charset="-127"/>
                <a:ea typeface="HY견고딕" panose="02030600000101010101" pitchFamily="18" charset="-127"/>
                <a:cs typeface="+mj-cs"/>
              </a:rPr>
              <a:t>순서</a:t>
            </a:r>
          </a:p>
        </p:txBody>
      </p:sp>
      <p:cxnSp>
        <p:nvCxnSpPr>
          <p:cNvPr id="8" name="직선 연결선 7"/>
          <p:cNvCxnSpPr>
            <a:cxnSpLocks/>
          </p:cNvCxnSpPr>
          <p:nvPr/>
        </p:nvCxnSpPr>
        <p:spPr>
          <a:xfrm>
            <a:off x="510595" y="1541127"/>
            <a:ext cx="11218133" cy="51137"/>
          </a:xfrm>
          <a:prstGeom prst="line">
            <a:avLst/>
          </a:prstGeom>
          <a:ln w="76200">
            <a:solidFill>
              <a:schemeClr val="bg2">
                <a:lumMod val="50000"/>
              </a:schemeClr>
            </a:solidFill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grpSp>
        <p:nvGrpSpPr>
          <p:cNvPr id="25" name="사업 개요">
            <a:extLst>
              <a:ext uri="{FF2B5EF4-FFF2-40B4-BE49-F238E27FC236}">
                <a16:creationId xmlns:a16="http://schemas.microsoft.com/office/drawing/2014/main" id="{4FB5F460-A076-4B3A-B1E7-0715D9E00F63}"/>
              </a:ext>
            </a:extLst>
          </p:cNvPr>
          <p:cNvGrpSpPr/>
          <p:nvPr/>
        </p:nvGrpSpPr>
        <p:grpSpPr>
          <a:xfrm>
            <a:off x="510595" y="2315125"/>
            <a:ext cx="2179986" cy="2267619"/>
            <a:chOff x="-471272" y="615013"/>
            <a:chExt cx="3191309" cy="2267619"/>
          </a:xfrm>
        </p:grpSpPr>
        <p:sp>
          <p:nvSpPr>
            <p:cNvPr id="26" name="사각형: 둥근 모서리 25">
              <a:extLst>
                <a:ext uri="{FF2B5EF4-FFF2-40B4-BE49-F238E27FC236}">
                  <a16:creationId xmlns:a16="http://schemas.microsoft.com/office/drawing/2014/main" id="{5F360B5E-AD7F-4135-8A9D-EEF196378EBC}"/>
                </a:ext>
              </a:extLst>
            </p:cNvPr>
            <p:cNvSpPr/>
            <p:nvPr/>
          </p:nvSpPr>
          <p:spPr>
            <a:xfrm>
              <a:off x="-471272" y="1111498"/>
              <a:ext cx="3191309" cy="1771134"/>
            </a:xfrm>
            <a:prstGeom prst="roundRect">
              <a:avLst>
                <a:gd name="adj" fmla="val 2299"/>
              </a:avLst>
            </a:prstGeom>
            <a:solidFill>
              <a:schemeClr val="tx1">
                <a:lumMod val="65000"/>
                <a:lumOff val="35000"/>
                <a:alpha val="50000"/>
              </a:schemeClr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2800" dirty="0">
                  <a:solidFill>
                    <a:schemeClr val="bg1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rPr>
                <a:t>사업 개요</a:t>
              </a:r>
            </a:p>
          </p:txBody>
        </p:sp>
        <p:sp>
          <p:nvSpPr>
            <p:cNvPr id="27" name="타원 26">
              <a:extLst>
                <a:ext uri="{FF2B5EF4-FFF2-40B4-BE49-F238E27FC236}">
                  <a16:creationId xmlns:a16="http://schemas.microsoft.com/office/drawing/2014/main" id="{EB6A91F2-176A-4427-81D6-A67890ACA282}"/>
                </a:ext>
              </a:extLst>
            </p:cNvPr>
            <p:cNvSpPr/>
            <p:nvPr/>
          </p:nvSpPr>
          <p:spPr>
            <a:xfrm>
              <a:off x="550333" y="615013"/>
              <a:ext cx="1148098" cy="745806"/>
            </a:xfrm>
            <a:prstGeom prst="ellipse">
              <a:avLst/>
            </a:prstGeom>
            <a:ln/>
          </p:spPr>
          <p:style>
            <a:lnRef idx="3">
              <a:schemeClr val="lt1"/>
            </a:lnRef>
            <a:fillRef idx="1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2800" dirty="0">
                  <a:latin typeface="HY견고딕" panose="02030600000101010101" pitchFamily="18" charset="-127"/>
                  <a:ea typeface="HY견고딕" panose="02030600000101010101" pitchFamily="18" charset="-127"/>
                </a:rPr>
                <a:t>1</a:t>
              </a:r>
              <a:endParaRPr lang="ko-KR" altLang="en-US" sz="2800" dirty="0"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</p:grpSp>
      <p:grpSp>
        <p:nvGrpSpPr>
          <p:cNvPr id="44" name="민원 분석">
            <a:extLst>
              <a:ext uri="{FF2B5EF4-FFF2-40B4-BE49-F238E27FC236}">
                <a16:creationId xmlns:a16="http://schemas.microsoft.com/office/drawing/2014/main" id="{EDCA6963-CC8E-4643-8404-B083FF9F7746}"/>
              </a:ext>
            </a:extLst>
          </p:cNvPr>
          <p:cNvGrpSpPr/>
          <p:nvPr/>
        </p:nvGrpSpPr>
        <p:grpSpPr>
          <a:xfrm>
            <a:off x="2770132" y="2315125"/>
            <a:ext cx="2179986" cy="2267619"/>
            <a:chOff x="-471272" y="615013"/>
            <a:chExt cx="3191309" cy="2267619"/>
          </a:xfrm>
        </p:grpSpPr>
        <p:sp>
          <p:nvSpPr>
            <p:cNvPr id="45" name="사각형: 둥근 모서리 44">
              <a:extLst>
                <a:ext uri="{FF2B5EF4-FFF2-40B4-BE49-F238E27FC236}">
                  <a16:creationId xmlns:a16="http://schemas.microsoft.com/office/drawing/2014/main" id="{098AD039-A2EF-42BC-971D-9A816AE1FDA7}"/>
                </a:ext>
              </a:extLst>
            </p:cNvPr>
            <p:cNvSpPr/>
            <p:nvPr/>
          </p:nvSpPr>
          <p:spPr>
            <a:xfrm>
              <a:off x="-471272" y="1111498"/>
              <a:ext cx="3191309" cy="1771134"/>
            </a:xfrm>
            <a:prstGeom prst="roundRect">
              <a:avLst>
                <a:gd name="adj" fmla="val 2299"/>
              </a:avLst>
            </a:prstGeom>
            <a:solidFill>
              <a:schemeClr val="bg1">
                <a:lumMod val="50000"/>
              </a:schemeClr>
            </a:solidFill>
            <a:ln/>
          </p:spPr>
          <p:style>
            <a:lnRef idx="3">
              <a:schemeClr val="lt1"/>
            </a:lnRef>
            <a:fillRef idx="1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2800" dirty="0">
                  <a:latin typeface="HY견고딕" panose="02030600000101010101" pitchFamily="18" charset="-127"/>
                  <a:ea typeface="HY견고딕" panose="02030600000101010101" pitchFamily="18" charset="-127"/>
                </a:rPr>
                <a:t>민원 분석</a:t>
              </a:r>
            </a:p>
          </p:txBody>
        </p:sp>
        <p:sp>
          <p:nvSpPr>
            <p:cNvPr id="46" name="타원 45">
              <a:extLst>
                <a:ext uri="{FF2B5EF4-FFF2-40B4-BE49-F238E27FC236}">
                  <a16:creationId xmlns:a16="http://schemas.microsoft.com/office/drawing/2014/main" id="{DF625BB1-E383-4ADF-8FF3-29C069C6D938}"/>
                </a:ext>
              </a:extLst>
            </p:cNvPr>
            <p:cNvSpPr/>
            <p:nvPr/>
          </p:nvSpPr>
          <p:spPr>
            <a:xfrm>
              <a:off x="550333" y="615013"/>
              <a:ext cx="1148098" cy="745806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/>
          </p:spPr>
          <p:style>
            <a:lnRef idx="3">
              <a:schemeClr val="lt1"/>
            </a:lnRef>
            <a:fillRef idx="1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2800" dirty="0">
                  <a:latin typeface="HY견고딕" panose="02030600000101010101" pitchFamily="18" charset="-127"/>
                  <a:ea typeface="HY견고딕" panose="02030600000101010101" pitchFamily="18" charset="-127"/>
                </a:rPr>
                <a:t>2</a:t>
              </a:r>
              <a:endParaRPr lang="ko-KR" altLang="en-US" sz="2800" dirty="0"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</p:grpSp>
      <p:grpSp>
        <p:nvGrpSpPr>
          <p:cNvPr id="47" name="민원 현황">
            <a:extLst>
              <a:ext uri="{FF2B5EF4-FFF2-40B4-BE49-F238E27FC236}">
                <a16:creationId xmlns:a16="http://schemas.microsoft.com/office/drawing/2014/main" id="{6B19A25D-B102-406E-A1D4-A31DFDBB8717}"/>
              </a:ext>
            </a:extLst>
          </p:cNvPr>
          <p:cNvGrpSpPr/>
          <p:nvPr/>
        </p:nvGrpSpPr>
        <p:grpSpPr>
          <a:xfrm>
            <a:off x="5029669" y="2315125"/>
            <a:ext cx="2179986" cy="2267619"/>
            <a:chOff x="-471272" y="615013"/>
            <a:chExt cx="3191309" cy="2267619"/>
          </a:xfrm>
        </p:grpSpPr>
        <p:sp>
          <p:nvSpPr>
            <p:cNvPr id="48" name="사각형: 둥근 모서리 47">
              <a:extLst>
                <a:ext uri="{FF2B5EF4-FFF2-40B4-BE49-F238E27FC236}">
                  <a16:creationId xmlns:a16="http://schemas.microsoft.com/office/drawing/2014/main" id="{2978833C-6514-479A-B85C-C3B089F99C01}"/>
                </a:ext>
              </a:extLst>
            </p:cNvPr>
            <p:cNvSpPr/>
            <p:nvPr/>
          </p:nvSpPr>
          <p:spPr>
            <a:xfrm>
              <a:off x="-471272" y="1111498"/>
              <a:ext cx="3191309" cy="1771134"/>
            </a:xfrm>
            <a:prstGeom prst="roundRect">
              <a:avLst>
                <a:gd name="adj" fmla="val 2299"/>
              </a:avLst>
            </a:prstGeom>
            <a:solidFill>
              <a:schemeClr val="tx1">
                <a:lumMod val="65000"/>
                <a:lumOff val="35000"/>
                <a:alpha val="50000"/>
              </a:schemeClr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2800" dirty="0">
                  <a:solidFill>
                    <a:schemeClr val="bg1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rPr>
                <a:t>민원 현황</a:t>
              </a:r>
            </a:p>
          </p:txBody>
        </p:sp>
        <p:sp>
          <p:nvSpPr>
            <p:cNvPr id="49" name="타원 48">
              <a:extLst>
                <a:ext uri="{FF2B5EF4-FFF2-40B4-BE49-F238E27FC236}">
                  <a16:creationId xmlns:a16="http://schemas.microsoft.com/office/drawing/2014/main" id="{BF800CCE-2E73-4F6E-880D-4C19C887AB5C}"/>
                </a:ext>
              </a:extLst>
            </p:cNvPr>
            <p:cNvSpPr/>
            <p:nvPr/>
          </p:nvSpPr>
          <p:spPr>
            <a:xfrm>
              <a:off x="550333" y="615013"/>
              <a:ext cx="1148098" cy="745806"/>
            </a:xfrm>
            <a:prstGeom prst="ellipse">
              <a:avLst/>
            </a:prstGeom>
            <a:ln/>
          </p:spPr>
          <p:style>
            <a:lnRef idx="3">
              <a:schemeClr val="lt1"/>
            </a:lnRef>
            <a:fillRef idx="1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2800" dirty="0">
                  <a:latin typeface="HY견고딕" panose="02030600000101010101" pitchFamily="18" charset="-127"/>
                  <a:ea typeface="HY견고딕" panose="02030600000101010101" pitchFamily="18" charset="-127"/>
                </a:rPr>
                <a:t>3</a:t>
              </a:r>
              <a:endParaRPr lang="ko-KR" altLang="en-US" sz="2800" dirty="0"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</p:grpSp>
      <p:grpSp>
        <p:nvGrpSpPr>
          <p:cNvPr id="50" name="시스템 구축">
            <a:extLst>
              <a:ext uri="{FF2B5EF4-FFF2-40B4-BE49-F238E27FC236}">
                <a16:creationId xmlns:a16="http://schemas.microsoft.com/office/drawing/2014/main" id="{EF22CE1E-BABC-4095-85EB-1A9BBBFE2951}"/>
              </a:ext>
            </a:extLst>
          </p:cNvPr>
          <p:cNvGrpSpPr/>
          <p:nvPr/>
        </p:nvGrpSpPr>
        <p:grpSpPr>
          <a:xfrm>
            <a:off x="7289206" y="2315125"/>
            <a:ext cx="2179986" cy="2267619"/>
            <a:chOff x="-471272" y="615013"/>
            <a:chExt cx="3191309" cy="2267619"/>
          </a:xfrm>
        </p:grpSpPr>
        <p:sp>
          <p:nvSpPr>
            <p:cNvPr id="51" name="사각형: 둥근 모서리 50">
              <a:extLst>
                <a:ext uri="{FF2B5EF4-FFF2-40B4-BE49-F238E27FC236}">
                  <a16:creationId xmlns:a16="http://schemas.microsoft.com/office/drawing/2014/main" id="{9AD6AD3E-57AE-45EB-96A2-8A58A589CA23}"/>
                </a:ext>
              </a:extLst>
            </p:cNvPr>
            <p:cNvSpPr/>
            <p:nvPr/>
          </p:nvSpPr>
          <p:spPr>
            <a:xfrm>
              <a:off x="-471272" y="1111498"/>
              <a:ext cx="3191309" cy="1771134"/>
            </a:xfrm>
            <a:prstGeom prst="roundRect">
              <a:avLst>
                <a:gd name="adj" fmla="val 2299"/>
              </a:avLst>
            </a:prstGeom>
            <a:solidFill>
              <a:schemeClr val="bg1">
                <a:lumMod val="50000"/>
              </a:schemeClr>
            </a:solidFill>
            <a:ln/>
          </p:spPr>
          <p:style>
            <a:lnRef idx="3">
              <a:schemeClr val="lt1"/>
            </a:lnRef>
            <a:fillRef idx="1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2800" dirty="0">
                  <a:latin typeface="HY견고딕" panose="02030600000101010101" pitchFamily="18" charset="-127"/>
                  <a:ea typeface="HY견고딕" panose="02030600000101010101" pitchFamily="18" charset="-127"/>
                </a:rPr>
                <a:t>시스템 구축</a:t>
              </a:r>
            </a:p>
          </p:txBody>
        </p:sp>
        <p:sp>
          <p:nvSpPr>
            <p:cNvPr id="52" name="타원 51">
              <a:extLst>
                <a:ext uri="{FF2B5EF4-FFF2-40B4-BE49-F238E27FC236}">
                  <a16:creationId xmlns:a16="http://schemas.microsoft.com/office/drawing/2014/main" id="{7107CACB-6729-4768-98C9-E4386C8ABFFF}"/>
                </a:ext>
              </a:extLst>
            </p:cNvPr>
            <p:cNvSpPr/>
            <p:nvPr/>
          </p:nvSpPr>
          <p:spPr>
            <a:xfrm>
              <a:off x="550333" y="615013"/>
              <a:ext cx="1148098" cy="745806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/>
          </p:spPr>
          <p:style>
            <a:lnRef idx="3">
              <a:schemeClr val="lt1"/>
            </a:lnRef>
            <a:fillRef idx="1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2800" dirty="0">
                  <a:latin typeface="HY견고딕" panose="02030600000101010101" pitchFamily="18" charset="-127"/>
                  <a:ea typeface="HY견고딕" panose="02030600000101010101" pitchFamily="18" charset="-127"/>
                </a:rPr>
                <a:t>4</a:t>
              </a:r>
              <a:endParaRPr lang="ko-KR" altLang="en-US" sz="2800" dirty="0"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</p:grpSp>
      <p:grpSp>
        <p:nvGrpSpPr>
          <p:cNvPr id="53" name="활용 체계">
            <a:extLst>
              <a:ext uri="{FF2B5EF4-FFF2-40B4-BE49-F238E27FC236}">
                <a16:creationId xmlns:a16="http://schemas.microsoft.com/office/drawing/2014/main" id="{FC6F0D06-868C-48B3-A149-C9B6737F32DE}"/>
              </a:ext>
            </a:extLst>
          </p:cNvPr>
          <p:cNvGrpSpPr/>
          <p:nvPr/>
        </p:nvGrpSpPr>
        <p:grpSpPr>
          <a:xfrm>
            <a:off x="9548742" y="2315125"/>
            <a:ext cx="2179986" cy="2267619"/>
            <a:chOff x="-471272" y="615013"/>
            <a:chExt cx="3191309" cy="2267619"/>
          </a:xfrm>
        </p:grpSpPr>
        <p:sp>
          <p:nvSpPr>
            <p:cNvPr id="54" name="사각형: 둥근 모서리 53">
              <a:extLst>
                <a:ext uri="{FF2B5EF4-FFF2-40B4-BE49-F238E27FC236}">
                  <a16:creationId xmlns:a16="http://schemas.microsoft.com/office/drawing/2014/main" id="{5BD50308-C898-4450-969C-6335286871A4}"/>
                </a:ext>
              </a:extLst>
            </p:cNvPr>
            <p:cNvSpPr/>
            <p:nvPr/>
          </p:nvSpPr>
          <p:spPr>
            <a:xfrm>
              <a:off x="-471272" y="1111498"/>
              <a:ext cx="3191309" cy="1771134"/>
            </a:xfrm>
            <a:prstGeom prst="roundRect">
              <a:avLst>
                <a:gd name="adj" fmla="val 2299"/>
              </a:avLst>
            </a:prstGeom>
            <a:solidFill>
              <a:schemeClr val="tx1">
                <a:lumMod val="65000"/>
                <a:lumOff val="35000"/>
                <a:alpha val="50000"/>
              </a:schemeClr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2800" dirty="0">
                  <a:solidFill>
                    <a:schemeClr val="bg1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rPr>
                <a:t>활용 체계</a:t>
              </a:r>
            </a:p>
          </p:txBody>
        </p:sp>
        <p:sp>
          <p:nvSpPr>
            <p:cNvPr id="55" name="타원 54">
              <a:extLst>
                <a:ext uri="{FF2B5EF4-FFF2-40B4-BE49-F238E27FC236}">
                  <a16:creationId xmlns:a16="http://schemas.microsoft.com/office/drawing/2014/main" id="{4331FC25-A25E-45D9-902D-2FCDF30E9EF8}"/>
                </a:ext>
              </a:extLst>
            </p:cNvPr>
            <p:cNvSpPr/>
            <p:nvPr/>
          </p:nvSpPr>
          <p:spPr>
            <a:xfrm>
              <a:off x="550333" y="615013"/>
              <a:ext cx="1148098" cy="745806"/>
            </a:xfrm>
            <a:prstGeom prst="ellipse">
              <a:avLst/>
            </a:prstGeom>
            <a:ln/>
          </p:spPr>
          <p:style>
            <a:lnRef idx="3">
              <a:schemeClr val="lt1"/>
            </a:lnRef>
            <a:fillRef idx="1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2800" dirty="0">
                  <a:latin typeface="HY견고딕" panose="02030600000101010101" pitchFamily="18" charset="-127"/>
                  <a:ea typeface="HY견고딕" panose="02030600000101010101" pitchFamily="18" charset="-127"/>
                </a:rPr>
                <a:t>5</a:t>
              </a:r>
              <a:endParaRPr lang="ko-KR" altLang="en-US" sz="2800" dirty="0"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62040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직사각형 14"/>
          <p:cNvSpPr/>
          <p:nvPr/>
        </p:nvSpPr>
        <p:spPr>
          <a:xfrm>
            <a:off x="4343129" y="2502278"/>
            <a:ext cx="7140831" cy="3553066"/>
          </a:xfrm>
          <a:prstGeom prst="rect">
            <a:avLst/>
          </a:prstGeom>
          <a:noFill/>
          <a:ln w="12700" cap="flat" cmpd="sng" algn="ctr">
            <a:solidFill>
              <a:srgbClr val="E7E6E6">
                <a:lumMod val="9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914400" latinLnBrk="1"/>
            <a:endParaRPr lang="ko-KR" altLang="en-US" kern="0">
              <a:solidFill>
                <a:prstClr val="white"/>
              </a:solidFill>
              <a:latin typeface="맑은 고딕" panose="020F0502020204030204"/>
              <a:ea typeface="맑은 고딕" panose="020B0503020000020004" pitchFamily="50" charset="-127"/>
            </a:endParaRPr>
          </a:p>
        </p:txBody>
      </p:sp>
      <p:cxnSp>
        <p:nvCxnSpPr>
          <p:cNvPr id="7" name="직선 연결선 6"/>
          <p:cNvCxnSpPr/>
          <p:nvPr/>
        </p:nvCxnSpPr>
        <p:spPr>
          <a:xfrm>
            <a:off x="752156" y="1562238"/>
            <a:ext cx="10731804" cy="0"/>
          </a:xfrm>
          <a:prstGeom prst="line">
            <a:avLst/>
          </a:prstGeom>
          <a:ln w="76200">
            <a:solidFill>
              <a:schemeClr val="bg2">
                <a:lumMod val="50000"/>
              </a:schemeClr>
            </a:solidFill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13" name="직사각형 12"/>
          <p:cNvSpPr/>
          <p:nvPr/>
        </p:nvSpPr>
        <p:spPr>
          <a:xfrm>
            <a:off x="4343129" y="1832023"/>
            <a:ext cx="7140831" cy="67025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400" dirty="0">
                <a:latin typeface="HY견고딕" panose="02030600000101010101" pitchFamily="18" charset="-127"/>
                <a:ea typeface="HY견고딕" panose="02030600000101010101" pitchFamily="18" charset="-127"/>
              </a:rPr>
              <a:t>구축 현황</a:t>
            </a:r>
          </a:p>
        </p:txBody>
      </p:sp>
      <p:sp>
        <p:nvSpPr>
          <p:cNvPr id="12" name="직사각형 11">
            <a:extLst>
              <a:ext uri="{FF2B5EF4-FFF2-40B4-BE49-F238E27FC236}">
                <a16:creationId xmlns:a16="http://schemas.microsoft.com/office/drawing/2014/main" id="{C4B3E64A-C033-4F41-9C9C-95F42B64F2FB}"/>
              </a:ext>
            </a:extLst>
          </p:cNvPr>
          <p:cNvSpPr/>
          <p:nvPr/>
        </p:nvSpPr>
        <p:spPr>
          <a:xfrm>
            <a:off x="4551228" y="3071935"/>
            <a:ext cx="1977138" cy="2326045"/>
          </a:xfrm>
          <a:prstGeom prst="rect">
            <a:avLst/>
          </a:prstGeom>
        </p:spPr>
        <p:style>
          <a:lnRef idx="1">
            <a:schemeClr val="dk2">
              <a:hueOff val="0"/>
              <a:satOff val="0"/>
              <a:lumOff val="0"/>
              <a:alphaOff val="0"/>
            </a:schemeClr>
          </a:lnRef>
          <a:fillRef idx="1">
            <a:schemeClr val="lt2">
              <a:alpha val="40000"/>
              <a:hueOff val="0"/>
              <a:satOff val="0"/>
              <a:lumOff val="0"/>
              <a:alphaOff val="0"/>
            </a:schemeClr>
          </a:fillRef>
          <a:effectRef idx="0">
            <a:schemeClr val="lt2">
              <a:alpha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6" name="직사각형 15">
            <a:extLst>
              <a:ext uri="{FF2B5EF4-FFF2-40B4-BE49-F238E27FC236}">
                <a16:creationId xmlns:a16="http://schemas.microsoft.com/office/drawing/2014/main" id="{01D79EF6-474C-4980-BECB-5817643DE105}"/>
              </a:ext>
            </a:extLst>
          </p:cNvPr>
          <p:cNvSpPr/>
          <p:nvPr/>
        </p:nvSpPr>
        <p:spPr>
          <a:xfrm>
            <a:off x="4650085" y="3164977"/>
            <a:ext cx="1779424" cy="1511929"/>
          </a:xfrm>
          <a:prstGeom prst="rect">
            <a:avLst/>
          </a:prstGeom>
          <a:blipFill>
            <a:blip r:embed="rId3"/>
            <a:srcRect/>
            <a:stretch>
              <a:fillRect l="-25000" r="-25000"/>
            </a:stretch>
          </a:blipFill>
        </p:spPr>
        <p:style>
          <a:lnRef idx="2">
            <a:schemeClr val="dk2">
              <a:shade val="80000"/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dk2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2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8" name="자유형: 도형 17">
            <a:extLst>
              <a:ext uri="{FF2B5EF4-FFF2-40B4-BE49-F238E27FC236}">
                <a16:creationId xmlns:a16="http://schemas.microsoft.com/office/drawing/2014/main" id="{ABCCB1F4-6135-4A49-8C1A-F7942FC157C9}"/>
              </a:ext>
            </a:extLst>
          </p:cNvPr>
          <p:cNvSpPr/>
          <p:nvPr/>
        </p:nvSpPr>
        <p:spPr>
          <a:xfrm>
            <a:off x="4650085" y="4676906"/>
            <a:ext cx="1779424" cy="628032"/>
          </a:xfrm>
          <a:custGeom>
            <a:avLst/>
            <a:gdLst>
              <a:gd name="connsiteX0" fmla="*/ 0 w 1779424"/>
              <a:gd name="connsiteY0" fmla="*/ 0 h 628032"/>
              <a:gd name="connsiteX1" fmla="*/ 1779424 w 1779424"/>
              <a:gd name="connsiteY1" fmla="*/ 0 h 628032"/>
              <a:gd name="connsiteX2" fmla="*/ 1779424 w 1779424"/>
              <a:gd name="connsiteY2" fmla="*/ 628032 h 628032"/>
              <a:gd name="connsiteX3" fmla="*/ 0 w 1779424"/>
              <a:gd name="connsiteY3" fmla="*/ 628032 h 628032"/>
              <a:gd name="connsiteX4" fmla="*/ 0 w 1779424"/>
              <a:gd name="connsiteY4" fmla="*/ 0 h 6280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79424" h="628032">
                <a:moveTo>
                  <a:pt x="0" y="0"/>
                </a:moveTo>
                <a:lnTo>
                  <a:pt x="1779424" y="0"/>
                </a:lnTo>
                <a:lnTo>
                  <a:pt x="1779424" y="628032"/>
                </a:lnTo>
                <a:lnTo>
                  <a:pt x="0" y="628032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2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2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68580" tIns="68580" rIns="68580" bIns="68580" numCol="1" spcCol="1270" anchor="ctr" anchorCtr="0">
            <a:noAutofit/>
          </a:bodyPr>
          <a:lstStyle/>
          <a:p>
            <a:pPr marL="0" lvl="0" indent="0" algn="ctr" defTabSz="800100" rtl="0" latinLnBrk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ko-KR" altLang="en-US" sz="1800" b="1" kern="1200" dirty="0"/>
              <a:t>대시보드 구축</a:t>
            </a:r>
            <a:endParaRPr lang="ko-KR" altLang="en-US" sz="1800" kern="1200" dirty="0"/>
          </a:p>
        </p:txBody>
      </p:sp>
      <p:sp>
        <p:nvSpPr>
          <p:cNvPr id="20" name="직사각형 19">
            <a:extLst>
              <a:ext uri="{FF2B5EF4-FFF2-40B4-BE49-F238E27FC236}">
                <a16:creationId xmlns:a16="http://schemas.microsoft.com/office/drawing/2014/main" id="{E95C0541-9B0C-460A-88F5-9A6FA5321A7C}"/>
              </a:ext>
            </a:extLst>
          </p:cNvPr>
          <p:cNvSpPr/>
          <p:nvPr/>
        </p:nvSpPr>
        <p:spPr>
          <a:xfrm>
            <a:off x="6924975" y="3071935"/>
            <a:ext cx="1977138" cy="2326045"/>
          </a:xfrm>
          <a:prstGeom prst="rect">
            <a:avLst/>
          </a:prstGeom>
        </p:spPr>
        <p:style>
          <a:lnRef idx="1">
            <a:schemeClr val="dk2">
              <a:hueOff val="0"/>
              <a:satOff val="0"/>
              <a:lumOff val="0"/>
              <a:alphaOff val="0"/>
            </a:schemeClr>
          </a:lnRef>
          <a:fillRef idx="1">
            <a:schemeClr val="lt2">
              <a:alpha val="40000"/>
              <a:hueOff val="0"/>
              <a:satOff val="0"/>
              <a:lumOff val="0"/>
              <a:alphaOff val="0"/>
            </a:schemeClr>
          </a:fillRef>
          <a:effectRef idx="0">
            <a:schemeClr val="lt2">
              <a:alpha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85" name="직사각형 84">
            <a:extLst>
              <a:ext uri="{FF2B5EF4-FFF2-40B4-BE49-F238E27FC236}">
                <a16:creationId xmlns:a16="http://schemas.microsoft.com/office/drawing/2014/main" id="{2F79563E-B990-4606-8A4D-E2050292AEBF}"/>
              </a:ext>
            </a:extLst>
          </p:cNvPr>
          <p:cNvSpPr/>
          <p:nvPr/>
        </p:nvSpPr>
        <p:spPr>
          <a:xfrm>
            <a:off x="7023832" y="3164977"/>
            <a:ext cx="1779424" cy="1511929"/>
          </a:xfrm>
          <a:prstGeom prst="rect">
            <a:avLst/>
          </a:prstGeom>
          <a:blipFill>
            <a:blip r:embed="rId4"/>
            <a:srcRect/>
            <a:stretch>
              <a:fillRect l="-25000" r="-25000"/>
            </a:stretch>
          </a:blipFill>
        </p:spPr>
        <p:style>
          <a:lnRef idx="2">
            <a:schemeClr val="dk2">
              <a:shade val="80000"/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dk2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2">
              <a:hueOff val="0"/>
              <a:satOff val="0"/>
              <a:lumOff val="0"/>
              <a:alphaOff val="0"/>
            </a:schemeClr>
          </a:fontRef>
        </p:style>
      </p:sp>
      <p:sp>
        <p:nvSpPr>
          <p:cNvPr id="86" name="자유형: 도형 85">
            <a:extLst>
              <a:ext uri="{FF2B5EF4-FFF2-40B4-BE49-F238E27FC236}">
                <a16:creationId xmlns:a16="http://schemas.microsoft.com/office/drawing/2014/main" id="{DB7157B4-89A8-40E3-8E26-A9CF877B1337}"/>
              </a:ext>
            </a:extLst>
          </p:cNvPr>
          <p:cNvSpPr/>
          <p:nvPr/>
        </p:nvSpPr>
        <p:spPr>
          <a:xfrm>
            <a:off x="7023832" y="4676906"/>
            <a:ext cx="1779424" cy="628032"/>
          </a:xfrm>
          <a:custGeom>
            <a:avLst/>
            <a:gdLst>
              <a:gd name="connsiteX0" fmla="*/ 0 w 1779424"/>
              <a:gd name="connsiteY0" fmla="*/ 0 h 628032"/>
              <a:gd name="connsiteX1" fmla="*/ 1779424 w 1779424"/>
              <a:gd name="connsiteY1" fmla="*/ 0 h 628032"/>
              <a:gd name="connsiteX2" fmla="*/ 1779424 w 1779424"/>
              <a:gd name="connsiteY2" fmla="*/ 628032 h 628032"/>
              <a:gd name="connsiteX3" fmla="*/ 0 w 1779424"/>
              <a:gd name="connsiteY3" fmla="*/ 628032 h 628032"/>
              <a:gd name="connsiteX4" fmla="*/ 0 w 1779424"/>
              <a:gd name="connsiteY4" fmla="*/ 0 h 6280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79424" h="628032">
                <a:moveTo>
                  <a:pt x="0" y="0"/>
                </a:moveTo>
                <a:lnTo>
                  <a:pt x="1779424" y="0"/>
                </a:lnTo>
                <a:lnTo>
                  <a:pt x="1779424" y="628032"/>
                </a:lnTo>
                <a:lnTo>
                  <a:pt x="0" y="628032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2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2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68580" tIns="68580" rIns="68580" bIns="68580" numCol="1" spcCol="1270" anchor="ctr" anchorCtr="0">
            <a:noAutofit/>
          </a:bodyPr>
          <a:lstStyle/>
          <a:p>
            <a:pPr marL="0" lvl="0" indent="0" algn="ctr" defTabSz="800100" rtl="0" latinLnBrk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ko-KR" altLang="en-US" sz="1800" b="1" kern="1200" dirty="0"/>
              <a:t>데이터 구축</a:t>
            </a:r>
          </a:p>
        </p:txBody>
      </p:sp>
      <p:sp>
        <p:nvSpPr>
          <p:cNvPr id="87" name="직사각형 86">
            <a:extLst>
              <a:ext uri="{FF2B5EF4-FFF2-40B4-BE49-F238E27FC236}">
                <a16:creationId xmlns:a16="http://schemas.microsoft.com/office/drawing/2014/main" id="{79AC7DE6-FE2C-414F-A0E4-0F9641AB18CD}"/>
              </a:ext>
            </a:extLst>
          </p:cNvPr>
          <p:cNvSpPr/>
          <p:nvPr/>
        </p:nvSpPr>
        <p:spPr>
          <a:xfrm>
            <a:off x="9298722" y="3071935"/>
            <a:ext cx="1977138" cy="2326045"/>
          </a:xfrm>
          <a:prstGeom prst="rect">
            <a:avLst/>
          </a:prstGeom>
        </p:spPr>
        <p:style>
          <a:lnRef idx="1">
            <a:schemeClr val="dk2">
              <a:hueOff val="0"/>
              <a:satOff val="0"/>
              <a:lumOff val="0"/>
              <a:alphaOff val="0"/>
            </a:schemeClr>
          </a:lnRef>
          <a:fillRef idx="1">
            <a:schemeClr val="lt2">
              <a:alpha val="40000"/>
              <a:hueOff val="0"/>
              <a:satOff val="0"/>
              <a:lumOff val="0"/>
              <a:alphaOff val="0"/>
            </a:schemeClr>
          </a:fillRef>
          <a:effectRef idx="0">
            <a:schemeClr val="lt2">
              <a:alpha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89" name="자유형: 도형 88">
            <a:extLst>
              <a:ext uri="{FF2B5EF4-FFF2-40B4-BE49-F238E27FC236}">
                <a16:creationId xmlns:a16="http://schemas.microsoft.com/office/drawing/2014/main" id="{D8B27DA1-2002-4756-9C23-BA9D4E7279EF}"/>
              </a:ext>
            </a:extLst>
          </p:cNvPr>
          <p:cNvSpPr/>
          <p:nvPr/>
        </p:nvSpPr>
        <p:spPr>
          <a:xfrm>
            <a:off x="9397579" y="4676906"/>
            <a:ext cx="1779424" cy="628032"/>
          </a:xfrm>
          <a:custGeom>
            <a:avLst/>
            <a:gdLst>
              <a:gd name="connsiteX0" fmla="*/ 0 w 1779424"/>
              <a:gd name="connsiteY0" fmla="*/ 0 h 628032"/>
              <a:gd name="connsiteX1" fmla="*/ 1779424 w 1779424"/>
              <a:gd name="connsiteY1" fmla="*/ 0 h 628032"/>
              <a:gd name="connsiteX2" fmla="*/ 1779424 w 1779424"/>
              <a:gd name="connsiteY2" fmla="*/ 628032 h 628032"/>
              <a:gd name="connsiteX3" fmla="*/ 0 w 1779424"/>
              <a:gd name="connsiteY3" fmla="*/ 628032 h 628032"/>
              <a:gd name="connsiteX4" fmla="*/ 0 w 1779424"/>
              <a:gd name="connsiteY4" fmla="*/ 0 h 6280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79424" h="628032">
                <a:moveTo>
                  <a:pt x="0" y="0"/>
                </a:moveTo>
                <a:lnTo>
                  <a:pt x="1779424" y="0"/>
                </a:lnTo>
                <a:lnTo>
                  <a:pt x="1779424" y="628032"/>
                </a:lnTo>
                <a:lnTo>
                  <a:pt x="0" y="628032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2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2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68580" tIns="68580" rIns="68580" bIns="68580" numCol="1" spcCol="1270" anchor="ctr" anchorCtr="0">
            <a:noAutofit/>
          </a:bodyPr>
          <a:lstStyle/>
          <a:p>
            <a:pPr marL="0" lvl="0" indent="0" algn="ctr" defTabSz="800100" rtl="0" latinLnBrk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ko-KR" altLang="en-US" sz="1800" b="1" kern="1200" dirty="0"/>
              <a:t>데이터 활용</a:t>
            </a:r>
            <a:endParaRPr lang="ko-KR" altLang="en-US" sz="1800" kern="1200" dirty="0"/>
          </a:p>
        </p:txBody>
      </p:sp>
      <p:grpSp>
        <p:nvGrpSpPr>
          <p:cNvPr id="37" name="그룹 36">
            <a:extLst>
              <a:ext uri="{FF2B5EF4-FFF2-40B4-BE49-F238E27FC236}">
                <a16:creationId xmlns:a16="http://schemas.microsoft.com/office/drawing/2014/main" id="{F5EC1E5D-AB18-451B-98E3-10A93C0D134D}"/>
              </a:ext>
            </a:extLst>
          </p:cNvPr>
          <p:cNvGrpSpPr/>
          <p:nvPr/>
        </p:nvGrpSpPr>
        <p:grpSpPr>
          <a:xfrm>
            <a:off x="715343" y="511322"/>
            <a:ext cx="10731804" cy="857250"/>
            <a:chOff x="-1994550" y="494759"/>
            <a:chExt cx="13342424" cy="857250"/>
          </a:xfrm>
        </p:grpSpPr>
        <p:sp>
          <p:nvSpPr>
            <p:cNvPr id="38" name="사각형: 둥근 모서리 37">
              <a:extLst>
                <a:ext uri="{FF2B5EF4-FFF2-40B4-BE49-F238E27FC236}">
                  <a16:creationId xmlns:a16="http://schemas.microsoft.com/office/drawing/2014/main" id="{2297AB8C-1A82-4699-9CAC-124737FD718C}"/>
                </a:ext>
              </a:extLst>
            </p:cNvPr>
            <p:cNvSpPr/>
            <p:nvPr/>
          </p:nvSpPr>
          <p:spPr>
            <a:xfrm>
              <a:off x="-1994550" y="494759"/>
              <a:ext cx="13342424" cy="857250"/>
            </a:xfrm>
            <a:prstGeom prst="roundRect">
              <a:avLst>
                <a:gd name="adj" fmla="val 50000"/>
              </a:avLst>
            </a:prstGeom>
            <a:solidFill>
              <a:schemeClr val="accent6">
                <a:alpha val="50000"/>
              </a:schemeClr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3600" dirty="0">
                  <a:solidFill>
                    <a:schemeClr val="tx1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rPr>
                <a:t>사업 개요</a:t>
              </a:r>
            </a:p>
          </p:txBody>
        </p:sp>
        <p:sp>
          <p:nvSpPr>
            <p:cNvPr id="39" name="타원 38">
              <a:extLst>
                <a:ext uri="{FF2B5EF4-FFF2-40B4-BE49-F238E27FC236}">
                  <a16:creationId xmlns:a16="http://schemas.microsoft.com/office/drawing/2014/main" id="{03F92AFA-2116-4B4A-96B5-716049D3C045}"/>
                </a:ext>
              </a:extLst>
            </p:cNvPr>
            <p:cNvSpPr/>
            <p:nvPr/>
          </p:nvSpPr>
          <p:spPr>
            <a:xfrm>
              <a:off x="-1913752" y="530084"/>
              <a:ext cx="913628" cy="745806"/>
            </a:xfrm>
            <a:prstGeom prst="ellipse">
              <a:avLst/>
            </a:prstGeom>
          </p:spPr>
          <p:style>
            <a:lnRef idx="3">
              <a:schemeClr val="lt1"/>
            </a:lnRef>
            <a:fillRef idx="1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3600" dirty="0">
                  <a:latin typeface="HY견고딕" panose="02030600000101010101" pitchFamily="18" charset="-127"/>
                  <a:ea typeface="HY견고딕" panose="02030600000101010101" pitchFamily="18" charset="-127"/>
                </a:rPr>
                <a:t>1</a:t>
              </a:r>
              <a:endParaRPr lang="ko-KR" altLang="en-US" sz="3600" dirty="0"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</p:grpSp>
      <p:grpSp>
        <p:nvGrpSpPr>
          <p:cNvPr id="9" name="그룹 8">
            <a:extLst>
              <a:ext uri="{FF2B5EF4-FFF2-40B4-BE49-F238E27FC236}">
                <a16:creationId xmlns:a16="http://schemas.microsoft.com/office/drawing/2014/main" id="{05F4C6F8-8D7A-4B56-B288-8C9EF042278E}"/>
              </a:ext>
            </a:extLst>
          </p:cNvPr>
          <p:cNvGrpSpPr/>
          <p:nvPr/>
        </p:nvGrpSpPr>
        <p:grpSpPr>
          <a:xfrm>
            <a:off x="752156" y="1832024"/>
            <a:ext cx="3396953" cy="4223320"/>
            <a:chOff x="897916" y="1818984"/>
            <a:chExt cx="3396953" cy="4223320"/>
          </a:xfrm>
        </p:grpSpPr>
        <p:sp>
          <p:nvSpPr>
            <p:cNvPr id="73" name="직사각형 72">
              <a:extLst>
                <a:ext uri="{FF2B5EF4-FFF2-40B4-BE49-F238E27FC236}">
                  <a16:creationId xmlns:a16="http://schemas.microsoft.com/office/drawing/2014/main" id="{E2903170-D57F-4998-AEA6-81ED3B93E2B8}"/>
                </a:ext>
              </a:extLst>
            </p:cNvPr>
            <p:cNvSpPr/>
            <p:nvPr/>
          </p:nvSpPr>
          <p:spPr>
            <a:xfrm>
              <a:off x="897916" y="2489248"/>
              <a:ext cx="3396952" cy="3553056"/>
            </a:xfrm>
            <a:prstGeom prst="rect">
              <a:avLst/>
            </a:prstGeom>
            <a:noFill/>
            <a:ln w="12700" cap="flat" cmpd="sng" algn="ctr">
              <a:solidFill>
                <a:srgbClr val="E7E6E6">
                  <a:lumMod val="90000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endParaRPr>
            </a:p>
          </p:txBody>
        </p:sp>
        <p:sp>
          <p:nvSpPr>
            <p:cNvPr id="74" name="TextBox 73">
              <a:extLst>
                <a:ext uri="{FF2B5EF4-FFF2-40B4-BE49-F238E27FC236}">
                  <a16:creationId xmlns:a16="http://schemas.microsoft.com/office/drawing/2014/main" id="{37A2FB82-8576-4BB8-A8E3-5AE64FCC8016}"/>
                </a:ext>
              </a:extLst>
            </p:cNvPr>
            <p:cNvSpPr txBox="1"/>
            <p:nvPr/>
          </p:nvSpPr>
          <p:spPr>
            <a:xfrm>
              <a:off x="2568240" y="3024547"/>
              <a:ext cx="100436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20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맑은 고딕" panose="020F0502020204030204"/>
                </a:rPr>
                <a:t>종합 평가</a:t>
              </a:r>
            </a:p>
          </p:txBody>
        </p:sp>
        <p:sp>
          <p:nvSpPr>
            <p:cNvPr id="75" name="TextBox 74">
              <a:extLst>
                <a:ext uri="{FF2B5EF4-FFF2-40B4-BE49-F238E27FC236}">
                  <a16:creationId xmlns:a16="http://schemas.microsoft.com/office/drawing/2014/main" id="{4C6F920B-B3FE-466B-B783-D06955866E83}"/>
                </a:ext>
              </a:extLst>
            </p:cNvPr>
            <p:cNvSpPr txBox="1"/>
            <p:nvPr/>
          </p:nvSpPr>
          <p:spPr>
            <a:xfrm>
              <a:off x="1376000" y="3024547"/>
              <a:ext cx="780983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2000" b="1" i="0" u="none" strike="noStrike" kern="0" cap="none" spc="0" normalizeH="0" baseline="0" noProof="0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맑은 고딕" panose="020F0502020204030204"/>
                </a:rPr>
                <a:t>2023</a:t>
              </a:r>
              <a:endParaRPr kumimoji="0" lang="ko-KR" altLang="en-US" sz="2000" b="1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맑은 고딕" panose="020F0502020204030204"/>
              </a:endParaRPr>
            </a:p>
          </p:txBody>
        </p:sp>
        <p:sp>
          <p:nvSpPr>
            <p:cNvPr id="76" name="TextBox 75">
              <a:extLst>
                <a:ext uri="{FF2B5EF4-FFF2-40B4-BE49-F238E27FC236}">
                  <a16:creationId xmlns:a16="http://schemas.microsoft.com/office/drawing/2014/main" id="{FB4E4FA2-4824-43DA-8FBD-6345C58CA502}"/>
                </a:ext>
              </a:extLst>
            </p:cNvPr>
            <p:cNvSpPr txBox="1"/>
            <p:nvPr/>
          </p:nvSpPr>
          <p:spPr>
            <a:xfrm>
              <a:off x="2568240" y="4002442"/>
              <a:ext cx="100436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20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맑은 고딕" panose="020F0502020204030204"/>
                </a:rPr>
                <a:t>교통 분석</a:t>
              </a:r>
            </a:p>
          </p:txBody>
        </p:sp>
        <p:sp>
          <p:nvSpPr>
            <p:cNvPr id="77" name="TextBox 76">
              <a:extLst>
                <a:ext uri="{FF2B5EF4-FFF2-40B4-BE49-F238E27FC236}">
                  <a16:creationId xmlns:a16="http://schemas.microsoft.com/office/drawing/2014/main" id="{C806C51B-744A-4A03-A375-EF51AD6EBA81}"/>
                </a:ext>
              </a:extLst>
            </p:cNvPr>
            <p:cNvSpPr txBox="1"/>
            <p:nvPr/>
          </p:nvSpPr>
          <p:spPr>
            <a:xfrm>
              <a:off x="1376000" y="4002442"/>
              <a:ext cx="780983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2000" b="1" i="0" u="none" strike="noStrike" kern="0" cap="none" spc="0" normalizeH="0" baseline="0" noProof="0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맑은 고딕" panose="020F0502020204030204"/>
                </a:rPr>
                <a:t>2022</a:t>
              </a:r>
              <a:endParaRPr kumimoji="0" lang="ko-KR" altLang="en-US" sz="2000" b="1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맑은 고딕" panose="020F0502020204030204"/>
              </a:endParaRPr>
            </a:p>
          </p:txBody>
        </p:sp>
        <p:sp>
          <p:nvSpPr>
            <p:cNvPr id="78" name="TextBox 77">
              <a:extLst>
                <a:ext uri="{FF2B5EF4-FFF2-40B4-BE49-F238E27FC236}">
                  <a16:creationId xmlns:a16="http://schemas.microsoft.com/office/drawing/2014/main" id="{A8453577-358E-4500-B668-97AB84F668E6}"/>
                </a:ext>
              </a:extLst>
            </p:cNvPr>
            <p:cNvSpPr txBox="1"/>
            <p:nvPr/>
          </p:nvSpPr>
          <p:spPr>
            <a:xfrm>
              <a:off x="2568240" y="4965840"/>
              <a:ext cx="100436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20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맑은 고딕" panose="020F0502020204030204"/>
                </a:rPr>
                <a:t>민원 분석</a:t>
              </a:r>
            </a:p>
          </p:txBody>
        </p:sp>
        <p:sp>
          <p:nvSpPr>
            <p:cNvPr id="79" name="TextBox 78">
              <a:extLst>
                <a:ext uri="{FF2B5EF4-FFF2-40B4-BE49-F238E27FC236}">
                  <a16:creationId xmlns:a16="http://schemas.microsoft.com/office/drawing/2014/main" id="{9BF4D9AB-565A-47C9-8EB2-C58C83AFBA35}"/>
                </a:ext>
              </a:extLst>
            </p:cNvPr>
            <p:cNvSpPr txBox="1"/>
            <p:nvPr/>
          </p:nvSpPr>
          <p:spPr>
            <a:xfrm>
              <a:off x="1376000" y="4965840"/>
              <a:ext cx="780983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2000" b="1" i="0" u="none" strike="noStrike" kern="0" cap="none" spc="0" normalizeH="0" baseline="0" noProof="0" dirty="0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맑은 고딕" panose="020F0502020204030204"/>
                </a:rPr>
                <a:t>2021</a:t>
              </a:r>
              <a:endParaRPr kumimoji="0" lang="ko-KR" altLang="en-US" sz="2000" b="1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맑은 고딕" panose="020F0502020204030204"/>
              </a:endParaRPr>
            </a:p>
          </p:txBody>
        </p:sp>
        <p:cxnSp>
          <p:nvCxnSpPr>
            <p:cNvPr id="80" name="직선 연결선 79">
              <a:extLst>
                <a:ext uri="{FF2B5EF4-FFF2-40B4-BE49-F238E27FC236}">
                  <a16:creationId xmlns:a16="http://schemas.microsoft.com/office/drawing/2014/main" id="{56F4DF35-D8CF-4839-8989-123E84069BF6}"/>
                </a:ext>
              </a:extLst>
            </p:cNvPr>
            <p:cNvCxnSpPr>
              <a:cxnSpLocks/>
            </p:cNvCxnSpPr>
            <p:nvPr/>
          </p:nvCxnSpPr>
          <p:spPr>
            <a:xfrm>
              <a:off x="2289822" y="2796903"/>
              <a:ext cx="0" cy="2756540"/>
            </a:xfrm>
            <a:prstGeom prst="line">
              <a:avLst/>
            </a:prstGeom>
            <a:noFill/>
            <a:ln w="101600" cap="flat" cmpd="sng" algn="ctr">
              <a:solidFill>
                <a:srgbClr val="E7E6E6">
                  <a:lumMod val="90000"/>
                </a:srgbClr>
              </a:solidFill>
              <a:prstDash val="solid"/>
              <a:miter lim="800000"/>
            </a:ln>
            <a:effectLst/>
          </p:spPr>
        </p:cxnSp>
        <p:sp>
          <p:nvSpPr>
            <p:cNvPr id="81" name="다이아몬드 80">
              <a:extLst>
                <a:ext uri="{FF2B5EF4-FFF2-40B4-BE49-F238E27FC236}">
                  <a16:creationId xmlns:a16="http://schemas.microsoft.com/office/drawing/2014/main" id="{3DEC4B0C-621A-425D-AD1D-7920D83E7A7B}"/>
                </a:ext>
              </a:extLst>
            </p:cNvPr>
            <p:cNvSpPr/>
            <p:nvPr/>
          </p:nvSpPr>
          <p:spPr>
            <a:xfrm>
              <a:off x="2173235" y="3058895"/>
              <a:ext cx="233175" cy="301892"/>
            </a:xfrm>
            <a:prstGeom prst="diamond">
              <a:avLst/>
            </a:prstGeom>
            <a:solidFill>
              <a:srgbClr val="5B9BD5">
                <a:alpha val="50000"/>
              </a:srgbClr>
            </a:solidFill>
            <a:ln>
              <a:noFill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endParaRPr>
            </a:p>
          </p:txBody>
        </p:sp>
        <p:sp>
          <p:nvSpPr>
            <p:cNvPr id="82" name="다이아몬드 81">
              <a:extLst>
                <a:ext uri="{FF2B5EF4-FFF2-40B4-BE49-F238E27FC236}">
                  <a16:creationId xmlns:a16="http://schemas.microsoft.com/office/drawing/2014/main" id="{91C2636E-7AF0-4518-ACD4-3FD1DFF0116C}"/>
                </a:ext>
              </a:extLst>
            </p:cNvPr>
            <p:cNvSpPr/>
            <p:nvPr/>
          </p:nvSpPr>
          <p:spPr>
            <a:xfrm>
              <a:off x="2173235" y="4051551"/>
              <a:ext cx="233175" cy="301892"/>
            </a:xfrm>
            <a:prstGeom prst="diamond">
              <a:avLst/>
            </a:prstGeom>
            <a:solidFill>
              <a:srgbClr val="5B9BD5">
                <a:alpha val="50000"/>
              </a:srgbClr>
            </a:solidFill>
            <a:ln>
              <a:noFill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endParaRPr>
            </a:p>
          </p:txBody>
        </p:sp>
        <p:sp>
          <p:nvSpPr>
            <p:cNvPr id="83" name="다이아몬드 82">
              <a:extLst>
                <a:ext uri="{FF2B5EF4-FFF2-40B4-BE49-F238E27FC236}">
                  <a16:creationId xmlns:a16="http://schemas.microsoft.com/office/drawing/2014/main" id="{9580AA26-32FF-4292-AB34-61739DD63F7B}"/>
                </a:ext>
              </a:extLst>
            </p:cNvPr>
            <p:cNvSpPr/>
            <p:nvPr/>
          </p:nvSpPr>
          <p:spPr>
            <a:xfrm>
              <a:off x="2173235" y="5044207"/>
              <a:ext cx="233175" cy="301892"/>
            </a:xfrm>
            <a:prstGeom prst="diamond">
              <a:avLst/>
            </a:prstGeom>
            <a:solidFill>
              <a:srgbClr val="5B9BD5">
                <a:alpha val="50000"/>
              </a:srgbClr>
            </a:solidFill>
            <a:ln>
              <a:noFill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endParaRPr>
            </a:p>
          </p:txBody>
        </p:sp>
        <p:sp>
          <p:nvSpPr>
            <p:cNvPr id="84" name="직사각형 83">
              <a:extLst>
                <a:ext uri="{FF2B5EF4-FFF2-40B4-BE49-F238E27FC236}">
                  <a16:creationId xmlns:a16="http://schemas.microsoft.com/office/drawing/2014/main" id="{F28302AC-0899-45A8-9316-B8D9DE204B84}"/>
                </a:ext>
              </a:extLst>
            </p:cNvPr>
            <p:cNvSpPr/>
            <p:nvPr/>
          </p:nvSpPr>
          <p:spPr>
            <a:xfrm>
              <a:off x="897917" y="1818984"/>
              <a:ext cx="3396952" cy="670261"/>
            </a:xfrm>
            <a:prstGeom prst="rect">
              <a:avLst/>
            </a:prstGeom>
          </p:spPr>
          <p:style>
            <a:lnRef idx="3">
              <a:schemeClr val="lt1"/>
            </a:lnRef>
            <a:fillRef idx="1">
              <a:schemeClr val="accent4"/>
            </a:fillRef>
            <a:effectRef idx="1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2400" dirty="0">
                  <a:latin typeface="HY견고딕" panose="02030600000101010101" pitchFamily="18" charset="-127"/>
                  <a:ea typeface="HY견고딕" panose="02030600000101010101" pitchFamily="18" charset="-127"/>
                </a:rPr>
                <a:t>추진 일정</a:t>
              </a:r>
            </a:p>
          </p:txBody>
        </p:sp>
      </p:grpSp>
      <mc:AlternateContent xmlns:mc="http://schemas.openxmlformats.org/markup-compatibility/2006" xmlns:am3d="http://schemas.microsoft.com/office/drawing/2017/model3d">
        <mc:Choice Requires="am3d">
          <p:graphicFrame>
            <p:nvGraphicFramePr>
              <p:cNvPr id="2" name="3D 모델 1" descr="15 in. Surface Book 2">
                <a:extLst>
                  <a:ext uri="{FF2B5EF4-FFF2-40B4-BE49-F238E27FC236}">
                    <a16:creationId xmlns:a16="http://schemas.microsoft.com/office/drawing/2014/main" id="{90810AA2-921A-49D3-995E-982813F5281B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3200526618"/>
                  </p:ext>
                </p:extLst>
              </p:nvPr>
            </p:nvGraphicFramePr>
            <p:xfrm>
              <a:off x="9340693" y="3071935"/>
              <a:ext cx="1893196" cy="1620882"/>
            </p:xfrm>
            <a:graphic>
              <a:graphicData uri="http://schemas.microsoft.com/office/drawing/2017/model3d">
                <am3d:model3d r:embed="rId5">
                  <am3d:spPr>
                    <a:xfrm>
                      <a:off x="0" y="0"/>
                      <a:ext cx="1893196" cy="1620882"/>
                    </a:xfrm>
                    <a:prstGeom prst="rect">
                      <a:avLst/>
                    </a:prstGeom>
                  </am3d:spPr>
                  <am3d:camera>
                    <am3d:pos x="0" y="0" z="68697690"/>
                    <am3d:up dx="0" dy="36000000" dz="0"/>
                    <am3d:lookAt x="0" y="0" z="0"/>
                    <am3d:perspective fov="2700000"/>
                  </am3d:camera>
                  <am3d:trans>
                    <am3d:meterPerModelUnit n="2916584" d="1000000"/>
                    <am3d:preTrans dx="0" dy="-13212141" dz="-887599"/>
                    <am3d:scale>
                      <am3d:sx n="1000000" d="1000000"/>
                      <am3d:sy n="1000000" d="1000000"/>
                      <am3d:sz n="1000000" d="1000000"/>
                    </am3d:scale>
                    <am3d:rot ax="646810" ay="6" az="6"/>
                    <am3d:postTrans dx="0" dy="0" dz="0"/>
                  </am3d:trans>
                  <am3d:raster rName="Office3DRenderer" rVer="16.0.8326">
                    <am3d:blip r:embed="rId6"/>
                  </am3d:raster>
                  <am3d:objViewport viewportSz="2498456"/>
                  <am3d:ambientLight>
                    <am3d:clr>
                      <a:scrgbClr r="50000" g="50000" b="50000"/>
                    </am3d:clr>
                    <am3d:illuminance n="500000" d="1000000"/>
                  </am3d:ambientLight>
                  <am3d:ptLight rad="0">
                    <am3d:clr>
                      <a:scrgbClr r="100000" g="75000" b="50000"/>
                    </am3d:clr>
                    <am3d:intensity n="9765625" d="1000000"/>
                    <am3d:pos x="21959998" y="70920001" z="16344003"/>
                  </am3d:ptLight>
                  <am3d:ptLight rad="0">
                    <am3d:clr>
                      <a:scrgbClr r="40000" g="60000" b="95000"/>
                    </am3d:clr>
                    <am3d:intensity n="12250000" d="1000000"/>
                    <am3d:pos x="-37964106" y="51130435" z="57631972"/>
                  </am3d:ptLight>
                  <am3d:ptLight rad="0">
                    <am3d:clr>
                      <a:scrgbClr r="86837" g="72700" b="100000"/>
                    </am3d:clr>
                    <am3d:intensity n="3125000" d="1000000"/>
                    <am3d:pos x="-37739122" y="58056624" z="-34769649"/>
                  </am3d:ptLight>
                </am3d:model3d>
              </a:graphicData>
            </a:graphic>
          </p:graphicFrame>
        </mc:Choice>
        <mc:Fallback xmlns="">
          <p:pic>
            <p:nvPicPr>
              <p:cNvPr id="2" name="3D 모델 1" descr="15 in. Surface Book 2">
                <a:extLst>
                  <a:ext uri="{FF2B5EF4-FFF2-40B4-BE49-F238E27FC236}">
                    <a16:creationId xmlns:a16="http://schemas.microsoft.com/office/drawing/2014/main" id="{90810AA2-921A-49D3-995E-982813F5281B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 noCrop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9340693" y="3071935"/>
                <a:ext cx="1893196" cy="1620882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49921499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다이어그램 2"/>
          <p:cNvGraphicFramePr/>
          <p:nvPr>
            <p:extLst>
              <p:ext uri="{D42A27DB-BD31-4B8C-83A1-F6EECF244321}">
                <p14:modId xmlns:p14="http://schemas.microsoft.com/office/powerpoint/2010/main" val="866527069"/>
              </p:ext>
            </p:extLst>
          </p:nvPr>
        </p:nvGraphicFramePr>
        <p:xfrm>
          <a:off x="1758492" y="1937657"/>
          <a:ext cx="8532663" cy="435428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cxnSp>
        <p:nvCxnSpPr>
          <p:cNvPr id="9" name="직선 연결선 8"/>
          <p:cNvCxnSpPr/>
          <p:nvPr/>
        </p:nvCxnSpPr>
        <p:spPr>
          <a:xfrm>
            <a:off x="752156" y="1562238"/>
            <a:ext cx="10731804" cy="0"/>
          </a:xfrm>
          <a:prstGeom prst="line">
            <a:avLst/>
          </a:prstGeom>
          <a:ln w="76200">
            <a:solidFill>
              <a:schemeClr val="bg2">
                <a:lumMod val="50000"/>
              </a:schemeClr>
            </a:solidFill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grpSp>
        <p:nvGrpSpPr>
          <p:cNvPr id="13" name="그룹 12">
            <a:extLst>
              <a:ext uri="{FF2B5EF4-FFF2-40B4-BE49-F238E27FC236}">
                <a16:creationId xmlns:a16="http://schemas.microsoft.com/office/drawing/2014/main" id="{2FE46AA1-2769-4A26-9462-0B9493D3D9C8}"/>
              </a:ext>
            </a:extLst>
          </p:cNvPr>
          <p:cNvGrpSpPr/>
          <p:nvPr/>
        </p:nvGrpSpPr>
        <p:grpSpPr>
          <a:xfrm>
            <a:off x="715343" y="511322"/>
            <a:ext cx="10731804" cy="857250"/>
            <a:chOff x="-1994550" y="494759"/>
            <a:chExt cx="13342424" cy="857250"/>
          </a:xfrm>
        </p:grpSpPr>
        <p:sp>
          <p:nvSpPr>
            <p:cNvPr id="14" name="사각형: 둥근 모서리 13">
              <a:extLst>
                <a:ext uri="{FF2B5EF4-FFF2-40B4-BE49-F238E27FC236}">
                  <a16:creationId xmlns:a16="http://schemas.microsoft.com/office/drawing/2014/main" id="{133CFA83-08B8-413A-A91E-E87258362D91}"/>
                </a:ext>
              </a:extLst>
            </p:cNvPr>
            <p:cNvSpPr/>
            <p:nvPr/>
          </p:nvSpPr>
          <p:spPr>
            <a:xfrm>
              <a:off x="-1994550" y="494759"/>
              <a:ext cx="13342424" cy="857250"/>
            </a:xfrm>
            <a:prstGeom prst="roundRect">
              <a:avLst>
                <a:gd name="adj" fmla="val 50000"/>
              </a:avLst>
            </a:prstGeom>
            <a:solidFill>
              <a:schemeClr val="accent6">
                <a:alpha val="50000"/>
              </a:schemeClr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3600" dirty="0">
                  <a:solidFill>
                    <a:schemeClr val="tx1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rPr>
                <a:t>민원 분석</a:t>
              </a:r>
            </a:p>
          </p:txBody>
        </p:sp>
        <p:sp>
          <p:nvSpPr>
            <p:cNvPr id="15" name="타원 14">
              <a:extLst>
                <a:ext uri="{FF2B5EF4-FFF2-40B4-BE49-F238E27FC236}">
                  <a16:creationId xmlns:a16="http://schemas.microsoft.com/office/drawing/2014/main" id="{08BBD799-4EA9-4B41-A817-6002AD8727EB}"/>
                </a:ext>
              </a:extLst>
            </p:cNvPr>
            <p:cNvSpPr/>
            <p:nvPr/>
          </p:nvSpPr>
          <p:spPr>
            <a:xfrm>
              <a:off x="-1913752" y="530084"/>
              <a:ext cx="913628" cy="745806"/>
            </a:xfrm>
            <a:prstGeom prst="ellipse">
              <a:avLst/>
            </a:prstGeom>
          </p:spPr>
          <p:style>
            <a:lnRef idx="3">
              <a:schemeClr val="lt1"/>
            </a:lnRef>
            <a:fillRef idx="1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3600" dirty="0">
                  <a:latin typeface="HY견고딕" panose="02030600000101010101" pitchFamily="18" charset="-127"/>
                  <a:ea typeface="HY견고딕" panose="02030600000101010101" pitchFamily="18" charset="-127"/>
                </a:rPr>
                <a:t>2</a:t>
              </a:r>
              <a:endParaRPr lang="ko-KR" altLang="en-US" sz="3600" dirty="0"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1190509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내용 개체 틀 14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3775569276"/>
              </p:ext>
            </p:extLst>
          </p:nvPr>
        </p:nvGraphicFramePr>
        <p:xfrm>
          <a:off x="780332" y="1562238"/>
          <a:ext cx="8795930" cy="50556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cxnSp>
        <p:nvCxnSpPr>
          <p:cNvPr id="11" name="직선 연결선 10"/>
          <p:cNvCxnSpPr/>
          <p:nvPr/>
        </p:nvCxnSpPr>
        <p:spPr>
          <a:xfrm>
            <a:off x="752156" y="1562238"/>
            <a:ext cx="10731804" cy="0"/>
          </a:xfrm>
          <a:prstGeom prst="line">
            <a:avLst/>
          </a:prstGeom>
          <a:ln w="76200">
            <a:solidFill>
              <a:schemeClr val="bg2">
                <a:lumMod val="50000"/>
              </a:schemeClr>
            </a:solidFill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grpSp>
        <p:nvGrpSpPr>
          <p:cNvPr id="7" name="그룹 6">
            <a:extLst>
              <a:ext uri="{FF2B5EF4-FFF2-40B4-BE49-F238E27FC236}">
                <a16:creationId xmlns:a16="http://schemas.microsoft.com/office/drawing/2014/main" id="{EF771F31-0B2F-4191-9C67-C9967964724E}"/>
              </a:ext>
            </a:extLst>
          </p:cNvPr>
          <p:cNvGrpSpPr/>
          <p:nvPr/>
        </p:nvGrpSpPr>
        <p:grpSpPr>
          <a:xfrm>
            <a:off x="715343" y="511322"/>
            <a:ext cx="10731804" cy="857250"/>
            <a:chOff x="-1994550" y="494759"/>
            <a:chExt cx="13342424" cy="857250"/>
          </a:xfrm>
        </p:grpSpPr>
        <p:sp>
          <p:nvSpPr>
            <p:cNvPr id="8" name="사각형: 둥근 모서리 7">
              <a:extLst>
                <a:ext uri="{FF2B5EF4-FFF2-40B4-BE49-F238E27FC236}">
                  <a16:creationId xmlns:a16="http://schemas.microsoft.com/office/drawing/2014/main" id="{F958ECD1-FA60-4844-BE43-762038A950A4}"/>
                </a:ext>
              </a:extLst>
            </p:cNvPr>
            <p:cNvSpPr/>
            <p:nvPr/>
          </p:nvSpPr>
          <p:spPr>
            <a:xfrm>
              <a:off x="-1994550" y="494759"/>
              <a:ext cx="13342424" cy="857250"/>
            </a:xfrm>
            <a:prstGeom prst="roundRect">
              <a:avLst>
                <a:gd name="adj" fmla="val 50000"/>
              </a:avLst>
            </a:prstGeom>
            <a:solidFill>
              <a:schemeClr val="accent6">
                <a:alpha val="50000"/>
              </a:schemeClr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3600" dirty="0">
                  <a:solidFill>
                    <a:schemeClr val="tx1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rPr>
                <a:t>민원 현황</a:t>
              </a:r>
            </a:p>
          </p:txBody>
        </p:sp>
        <p:sp>
          <p:nvSpPr>
            <p:cNvPr id="12" name="타원 11">
              <a:extLst>
                <a:ext uri="{FF2B5EF4-FFF2-40B4-BE49-F238E27FC236}">
                  <a16:creationId xmlns:a16="http://schemas.microsoft.com/office/drawing/2014/main" id="{BADEDDC1-26E5-4EA3-8B12-F576D0ED01B8}"/>
                </a:ext>
              </a:extLst>
            </p:cNvPr>
            <p:cNvSpPr/>
            <p:nvPr/>
          </p:nvSpPr>
          <p:spPr>
            <a:xfrm>
              <a:off x="-1913752" y="530084"/>
              <a:ext cx="913628" cy="745806"/>
            </a:xfrm>
            <a:prstGeom prst="ellipse">
              <a:avLst/>
            </a:prstGeom>
          </p:spPr>
          <p:style>
            <a:lnRef idx="3">
              <a:schemeClr val="lt1"/>
            </a:lnRef>
            <a:fillRef idx="1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3600" dirty="0">
                  <a:latin typeface="HY견고딕" panose="02030600000101010101" pitchFamily="18" charset="-127"/>
                  <a:ea typeface="HY견고딕" panose="02030600000101010101" pitchFamily="18" charset="-127"/>
                </a:rPr>
                <a:t>3</a:t>
              </a:r>
              <a:endParaRPr lang="ko-KR" altLang="en-US" sz="3600" dirty="0"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0488335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내용 개체 틀 14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885038009"/>
              </p:ext>
            </p:extLst>
          </p:nvPr>
        </p:nvGraphicFramePr>
        <p:xfrm>
          <a:off x="2583551" y="1562238"/>
          <a:ext cx="8856293" cy="50556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cxnSp>
        <p:nvCxnSpPr>
          <p:cNvPr id="11" name="직선 연결선 10"/>
          <p:cNvCxnSpPr/>
          <p:nvPr/>
        </p:nvCxnSpPr>
        <p:spPr>
          <a:xfrm>
            <a:off x="752156" y="1562238"/>
            <a:ext cx="10731804" cy="0"/>
          </a:xfrm>
          <a:prstGeom prst="line">
            <a:avLst/>
          </a:prstGeom>
          <a:ln w="76200">
            <a:solidFill>
              <a:schemeClr val="bg2">
                <a:lumMod val="50000"/>
              </a:schemeClr>
            </a:solidFill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grpSp>
        <p:nvGrpSpPr>
          <p:cNvPr id="7" name="그룹 6">
            <a:extLst>
              <a:ext uri="{FF2B5EF4-FFF2-40B4-BE49-F238E27FC236}">
                <a16:creationId xmlns:a16="http://schemas.microsoft.com/office/drawing/2014/main" id="{EF771F31-0B2F-4191-9C67-C9967964724E}"/>
              </a:ext>
            </a:extLst>
          </p:cNvPr>
          <p:cNvGrpSpPr/>
          <p:nvPr/>
        </p:nvGrpSpPr>
        <p:grpSpPr>
          <a:xfrm>
            <a:off x="715343" y="511322"/>
            <a:ext cx="10731804" cy="857250"/>
            <a:chOff x="-1994550" y="494759"/>
            <a:chExt cx="13342424" cy="857250"/>
          </a:xfrm>
        </p:grpSpPr>
        <p:sp>
          <p:nvSpPr>
            <p:cNvPr id="8" name="사각형: 둥근 모서리 7">
              <a:extLst>
                <a:ext uri="{FF2B5EF4-FFF2-40B4-BE49-F238E27FC236}">
                  <a16:creationId xmlns:a16="http://schemas.microsoft.com/office/drawing/2014/main" id="{F958ECD1-FA60-4844-BE43-762038A950A4}"/>
                </a:ext>
              </a:extLst>
            </p:cNvPr>
            <p:cNvSpPr/>
            <p:nvPr/>
          </p:nvSpPr>
          <p:spPr>
            <a:xfrm>
              <a:off x="-1994550" y="494759"/>
              <a:ext cx="13342424" cy="857250"/>
            </a:xfrm>
            <a:prstGeom prst="roundRect">
              <a:avLst>
                <a:gd name="adj" fmla="val 50000"/>
              </a:avLst>
            </a:prstGeom>
            <a:solidFill>
              <a:schemeClr val="accent6">
                <a:alpha val="50000"/>
              </a:schemeClr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3600" dirty="0">
                  <a:solidFill>
                    <a:schemeClr val="tx1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rPr>
                <a:t>민원 현황</a:t>
              </a:r>
            </a:p>
          </p:txBody>
        </p:sp>
        <p:sp>
          <p:nvSpPr>
            <p:cNvPr id="12" name="타원 11">
              <a:extLst>
                <a:ext uri="{FF2B5EF4-FFF2-40B4-BE49-F238E27FC236}">
                  <a16:creationId xmlns:a16="http://schemas.microsoft.com/office/drawing/2014/main" id="{BADEDDC1-26E5-4EA3-8B12-F576D0ED01B8}"/>
                </a:ext>
              </a:extLst>
            </p:cNvPr>
            <p:cNvSpPr/>
            <p:nvPr/>
          </p:nvSpPr>
          <p:spPr>
            <a:xfrm>
              <a:off x="-1913752" y="530084"/>
              <a:ext cx="913628" cy="745806"/>
            </a:xfrm>
            <a:prstGeom prst="ellipse">
              <a:avLst/>
            </a:prstGeom>
          </p:spPr>
          <p:style>
            <a:lnRef idx="3">
              <a:schemeClr val="lt1"/>
            </a:lnRef>
            <a:fillRef idx="1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3600" dirty="0">
                  <a:latin typeface="HY견고딕" panose="02030600000101010101" pitchFamily="18" charset="-127"/>
                  <a:ea typeface="HY견고딕" panose="02030600000101010101" pitchFamily="18" charset="-127"/>
                </a:rPr>
                <a:t>3</a:t>
              </a:r>
              <a:endParaRPr lang="ko-KR" altLang="en-US" sz="3600" dirty="0"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5333436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다이어그램 1"/>
          <p:cNvGraphicFramePr/>
          <p:nvPr>
            <p:extLst>
              <p:ext uri="{D42A27DB-BD31-4B8C-83A1-F6EECF244321}">
                <p14:modId xmlns:p14="http://schemas.microsoft.com/office/powerpoint/2010/main" val="3148840346"/>
              </p:ext>
            </p:extLst>
          </p:nvPr>
        </p:nvGraphicFramePr>
        <p:xfrm>
          <a:off x="2576230" y="2035629"/>
          <a:ext cx="6750050" cy="427143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cxnSp>
        <p:nvCxnSpPr>
          <p:cNvPr id="11" name="직선 연결선 10"/>
          <p:cNvCxnSpPr/>
          <p:nvPr/>
        </p:nvCxnSpPr>
        <p:spPr>
          <a:xfrm>
            <a:off x="752156" y="1562238"/>
            <a:ext cx="10731804" cy="0"/>
          </a:xfrm>
          <a:prstGeom prst="line">
            <a:avLst/>
          </a:prstGeom>
          <a:ln w="76200">
            <a:solidFill>
              <a:schemeClr val="bg2">
                <a:lumMod val="50000"/>
              </a:schemeClr>
            </a:solidFill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grpSp>
        <p:nvGrpSpPr>
          <p:cNvPr id="7" name="그룹 6">
            <a:extLst>
              <a:ext uri="{FF2B5EF4-FFF2-40B4-BE49-F238E27FC236}">
                <a16:creationId xmlns:a16="http://schemas.microsoft.com/office/drawing/2014/main" id="{8CCA2179-D4C7-4B84-9C02-9AAD530733CB}"/>
              </a:ext>
            </a:extLst>
          </p:cNvPr>
          <p:cNvGrpSpPr/>
          <p:nvPr/>
        </p:nvGrpSpPr>
        <p:grpSpPr>
          <a:xfrm>
            <a:off x="715343" y="511322"/>
            <a:ext cx="10731804" cy="857250"/>
            <a:chOff x="-1994550" y="494759"/>
            <a:chExt cx="13342424" cy="857250"/>
          </a:xfrm>
        </p:grpSpPr>
        <p:sp>
          <p:nvSpPr>
            <p:cNvPr id="8" name="사각형: 둥근 모서리 7">
              <a:extLst>
                <a:ext uri="{FF2B5EF4-FFF2-40B4-BE49-F238E27FC236}">
                  <a16:creationId xmlns:a16="http://schemas.microsoft.com/office/drawing/2014/main" id="{897CDB61-2830-4752-BE34-828442DAB3FD}"/>
                </a:ext>
              </a:extLst>
            </p:cNvPr>
            <p:cNvSpPr/>
            <p:nvPr/>
          </p:nvSpPr>
          <p:spPr>
            <a:xfrm>
              <a:off x="-1994550" y="494759"/>
              <a:ext cx="13342424" cy="857250"/>
            </a:xfrm>
            <a:prstGeom prst="roundRect">
              <a:avLst>
                <a:gd name="adj" fmla="val 50000"/>
              </a:avLst>
            </a:prstGeom>
            <a:solidFill>
              <a:schemeClr val="accent6">
                <a:alpha val="50000"/>
              </a:schemeClr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3600" dirty="0">
                  <a:solidFill>
                    <a:schemeClr val="tx1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rPr>
                <a:t>시스템 구축</a:t>
              </a:r>
            </a:p>
          </p:txBody>
        </p:sp>
        <p:sp>
          <p:nvSpPr>
            <p:cNvPr id="12" name="타원 11">
              <a:extLst>
                <a:ext uri="{FF2B5EF4-FFF2-40B4-BE49-F238E27FC236}">
                  <a16:creationId xmlns:a16="http://schemas.microsoft.com/office/drawing/2014/main" id="{63D1EFD7-ED26-4BD0-A75B-7776832AE721}"/>
                </a:ext>
              </a:extLst>
            </p:cNvPr>
            <p:cNvSpPr/>
            <p:nvPr/>
          </p:nvSpPr>
          <p:spPr>
            <a:xfrm>
              <a:off x="-1913752" y="530084"/>
              <a:ext cx="913628" cy="745806"/>
            </a:xfrm>
            <a:prstGeom prst="ellipse">
              <a:avLst/>
            </a:prstGeom>
          </p:spPr>
          <p:style>
            <a:lnRef idx="3">
              <a:schemeClr val="lt1"/>
            </a:lnRef>
            <a:fillRef idx="1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3600" dirty="0">
                  <a:latin typeface="HY견고딕" panose="02030600000101010101" pitchFamily="18" charset="-127"/>
                  <a:ea typeface="HY견고딕" panose="02030600000101010101" pitchFamily="18" charset="-127"/>
                </a:rPr>
                <a:t>4</a:t>
              </a:r>
              <a:endParaRPr lang="ko-KR" altLang="en-US" sz="3600" dirty="0"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9658357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그룹 2"/>
          <p:cNvGrpSpPr/>
          <p:nvPr/>
        </p:nvGrpSpPr>
        <p:grpSpPr>
          <a:xfrm>
            <a:off x="4611943" y="4267272"/>
            <a:ext cx="2773428" cy="2154754"/>
            <a:chOff x="4611943" y="4267272"/>
            <a:chExt cx="2773428" cy="2154754"/>
          </a:xfrm>
        </p:grpSpPr>
        <p:sp>
          <p:nvSpPr>
            <p:cNvPr id="12" name="직사각형 1"/>
            <p:cNvSpPr/>
            <p:nvPr/>
          </p:nvSpPr>
          <p:spPr>
            <a:xfrm>
              <a:off x="4611943" y="4267272"/>
              <a:ext cx="2773428" cy="591676"/>
            </a:xfrm>
            <a:prstGeom prst="rect">
              <a:avLst/>
            </a:prstGeom>
            <a:solidFill>
              <a:schemeClr val="accent4"/>
            </a:solidFill>
            <a:ln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2000" b="1" dirty="0">
                  <a:solidFill>
                    <a:schemeClr val="bg1"/>
                  </a:solidFill>
                  <a:latin typeface="+mn-ea"/>
                </a:rPr>
                <a:t>시간적 특성 분석</a:t>
              </a:r>
            </a:p>
          </p:txBody>
        </p:sp>
        <p:sp>
          <p:nvSpPr>
            <p:cNvPr id="15" name="직사각형 3"/>
            <p:cNvSpPr/>
            <p:nvPr/>
          </p:nvSpPr>
          <p:spPr>
            <a:xfrm>
              <a:off x="4611943" y="5296029"/>
              <a:ext cx="2773428" cy="1125997"/>
            </a:xfrm>
            <a:prstGeom prst="rect">
              <a:avLst/>
            </a:prstGeom>
            <a:ln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144000" indent="-144000">
                <a:buFont typeface="Arial" panose="020B0604020202020204" pitchFamily="34" charset="0"/>
                <a:buChar char="•"/>
              </a:pPr>
              <a:r>
                <a:rPr lang="ko-KR" altLang="en-US" sz="2000" b="1" dirty="0">
                  <a:solidFill>
                    <a:schemeClr val="tx1"/>
                  </a:solidFill>
                  <a:latin typeface="+mn-ea"/>
                </a:rPr>
                <a:t>월</a:t>
              </a:r>
              <a:r>
                <a:rPr lang="en-US" altLang="ko-KR" sz="2000" b="1" dirty="0">
                  <a:solidFill>
                    <a:schemeClr val="tx1"/>
                  </a:solidFill>
                  <a:latin typeface="+mn-ea"/>
                </a:rPr>
                <a:t>/</a:t>
              </a:r>
              <a:r>
                <a:rPr lang="ko-KR" altLang="en-US" sz="2000" b="1" dirty="0">
                  <a:solidFill>
                    <a:schemeClr val="tx1"/>
                  </a:solidFill>
                  <a:latin typeface="+mn-ea"/>
                </a:rPr>
                <a:t>시간대별 발생 빈도</a:t>
              </a:r>
            </a:p>
          </p:txBody>
        </p:sp>
        <p:sp>
          <p:nvSpPr>
            <p:cNvPr id="17" name="직사각형 2"/>
            <p:cNvSpPr/>
            <p:nvPr/>
          </p:nvSpPr>
          <p:spPr>
            <a:xfrm>
              <a:off x="4611943" y="5025236"/>
              <a:ext cx="2773428" cy="450386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ko-KR" altLang="en-US" sz="2000" b="1" dirty="0">
                  <a:solidFill>
                    <a:schemeClr val="tx1"/>
                  </a:solidFill>
                  <a:latin typeface="+mn-ea"/>
                </a:rPr>
                <a:t>관리 지표</a:t>
              </a:r>
            </a:p>
          </p:txBody>
        </p:sp>
      </p:grpSp>
      <p:grpSp>
        <p:nvGrpSpPr>
          <p:cNvPr id="5" name="그룹 3"/>
          <p:cNvGrpSpPr/>
          <p:nvPr/>
        </p:nvGrpSpPr>
        <p:grpSpPr>
          <a:xfrm>
            <a:off x="7921920" y="4263838"/>
            <a:ext cx="2773428" cy="2154754"/>
            <a:chOff x="7921920" y="4263838"/>
            <a:chExt cx="2773428" cy="2154754"/>
          </a:xfrm>
        </p:grpSpPr>
        <p:sp>
          <p:nvSpPr>
            <p:cNvPr id="13" name="직사각형 1"/>
            <p:cNvSpPr/>
            <p:nvPr/>
          </p:nvSpPr>
          <p:spPr>
            <a:xfrm>
              <a:off x="7921920" y="4263838"/>
              <a:ext cx="2773428" cy="591676"/>
            </a:xfrm>
            <a:prstGeom prst="rect">
              <a:avLst/>
            </a:prstGeom>
            <a:solidFill>
              <a:schemeClr val="accent4"/>
            </a:solidFill>
            <a:ln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2000" b="1" dirty="0">
                  <a:solidFill>
                    <a:schemeClr val="bg1"/>
                  </a:solidFill>
                  <a:latin typeface="+mn-ea"/>
                </a:rPr>
                <a:t>공간적 특성 분석</a:t>
              </a:r>
            </a:p>
          </p:txBody>
        </p:sp>
        <p:sp>
          <p:nvSpPr>
            <p:cNvPr id="16" name="직사각형 3"/>
            <p:cNvSpPr/>
            <p:nvPr/>
          </p:nvSpPr>
          <p:spPr>
            <a:xfrm>
              <a:off x="7921920" y="5292595"/>
              <a:ext cx="2773428" cy="1125997"/>
            </a:xfrm>
            <a:prstGeom prst="rect">
              <a:avLst/>
            </a:prstGeom>
            <a:ln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144000" indent="-144000">
                <a:buFont typeface="Arial" panose="020B0604020202020204" pitchFamily="34" charset="0"/>
                <a:buChar char="•"/>
              </a:pPr>
              <a:r>
                <a:rPr lang="ko-KR" altLang="en-US" sz="2000" b="1" dirty="0">
                  <a:solidFill>
                    <a:schemeClr val="tx1"/>
                  </a:solidFill>
                  <a:latin typeface="+mn-ea"/>
                </a:rPr>
                <a:t>특정 지역 밀집도</a:t>
              </a:r>
              <a:endParaRPr lang="en-US" altLang="ko-KR" sz="2000" b="1" dirty="0">
                <a:solidFill>
                  <a:schemeClr val="tx1"/>
                </a:solidFill>
                <a:latin typeface="+mn-ea"/>
              </a:endParaRPr>
            </a:p>
            <a:p>
              <a:pPr marL="144000" indent="-144000">
                <a:buFont typeface="Arial" panose="020B0604020202020204" pitchFamily="34" charset="0"/>
                <a:buChar char="•"/>
              </a:pPr>
              <a:r>
                <a:rPr lang="ko-KR" altLang="en-US" sz="2000" b="1" dirty="0">
                  <a:solidFill>
                    <a:schemeClr val="tx1"/>
                  </a:solidFill>
                  <a:latin typeface="+mn-ea"/>
                </a:rPr>
                <a:t>지역 고유 특성</a:t>
              </a:r>
              <a:endParaRPr lang="en-US" altLang="ko-KR" sz="2000" b="1" dirty="0">
                <a:solidFill>
                  <a:schemeClr val="tx1"/>
                </a:solidFill>
                <a:latin typeface="+mn-ea"/>
              </a:endParaRPr>
            </a:p>
          </p:txBody>
        </p:sp>
        <p:sp>
          <p:nvSpPr>
            <p:cNvPr id="18" name="직사각형 2"/>
            <p:cNvSpPr/>
            <p:nvPr/>
          </p:nvSpPr>
          <p:spPr>
            <a:xfrm>
              <a:off x="7921920" y="5021802"/>
              <a:ext cx="2773428" cy="453820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ko-KR" altLang="en-US" sz="2000" b="1" dirty="0">
                  <a:solidFill>
                    <a:schemeClr val="tx1"/>
                  </a:solidFill>
                  <a:latin typeface="+mn-ea"/>
                </a:rPr>
                <a:t>관리 지표</a:t>
              </a:r>
              <a:endParaRPr lang="en-US" altLang="ko-KR" sz="2000" b="1" dirty="0">
                <a:solidFill>
                  <a:schemeClr val="tx1"/>
                </a:solidFill>
                <a:latin typeface="+mn-ea"/>
              </a:endParaRPr>
            </a:p>
          </p:txBody>
        </p:sp>
      </p:grpSp>
      <p:sp>
        <p:nvSpPr>
          <p:cNvPr id="19" name="오른쪽 화살표 1"/>
          <p:cNvSpPr/>
          <p:nvPr/>
        </p:nvSpPr>
        <p:spPr>
          <a:xfrm rot="5400000">
            <a:off x="3284195" y="5223094"/>
            <a:ext cx="2118945" cy="272053"/>
          </a:xfrm>
          <a:prstGeom prst="triangle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20" name="오른쪽 화살표 2"/>
          <p:cNvSpPr/>
          <p:nvPr/>
        </p:nvSpPr>
        <p:spPr>
          <a:xfrm rot="5400000">
            <a:off x="6605508" y="5223094"/>
            <a:ext cx="2118945" cy="272053"/>
          </a:xfrm>
          <a:prstGeom prst="triangle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21" name="사각형 1"/>
          <p:cNvSpPr/>
          <p:nvPr/>
        </p:nvSpPr>
        <p:spPr>
          <a:xfrm>
            <a:off x="2443942" y="2966952"/>
            <a:ext cx="7132319" cy="619676"/>
          </a:xfrm>
          <a:prstGeom prst="roundRect">
            <a:avLst/>
          </a:prstGeo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000" b="1" dirty="0">
                <a:solidFill>
                  <a:schemeClr val="tx1"/>
                </a:solidFill>
                <a:latin typeface="+mn-ea"/>
              </a:rPr>
              <a:t>민원 유형별 발생 시간 </a:t>
            </a:r>
            <a:r>
              <a:rPr lang="en-US" altLang="ko-KR" sz="2000" b="1" dirty="0">
                <a:solidFill>
                  <a:schemeClr val="tx1"/>
                </a:solidFill>
                <a:latin typeface="+mn-ea"/>
              </a:rPr>
              <a:t>〮 </a:t>
            </a:r>
            <a:r>
              <a:rPr lang="ko-KR" altLang="en-US" sz="2000" b="1" dirty="0">
                <a:solidFill>
                  <a:schemeClr val="tx1"/>
                </a:solidFill>
                <a:latin typeface="+mn-ea"/>
              </a:rPr>
              <a:t>공간 패턴 파악</a:t>
            </a:r>
          </a:p>
        </p:txBody>
      </p:sp>
      <p:sp>
        <p:nvSpPr>
          <p:cNvPr id="22" name="사각형 2"/>
          <p:cNvSpPr/>
          <p:nvPr/>
        </p:nvSpPr>
        <p:spPr>
          <a:xfrm>
            <a:off x="2443942" y="1755168"/>
            <a:ext cx="7132319" cy="619676"/>
          </a:xfrm>
          <a:prstGeom prst="roundRect">
            <a:avLst/>
          </a:prstGeo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000" b="1" dirty="0">
                <a:solidFill>
                  <a:schemeClr val="tx1"/>
                </a:solidFill>
                <a:latin typeface="+mn-ea"/>
              </a:rPr>
              <a:t>관련 부서 사전 공지 및 예방 활동</a:t>
            </a:r>
          </a:p>
        </p:txBody>
      </p:sp>
      <p:sp>
        <p:nvSpPr>
          <p:cNvPr id="23" name="위쪽 화살표 2"/>
          <p:cNvSpPr/>
          <p:nvPr/>
        </p:nvSpPr>
        <p:spPr>
          <a:xfrm rot="16200000">
            <a:off x="5828182" y="3596159"/>
            <a:ext cx="339690" cy="681506"/>
          </a:xfrm>
          <a:prstGeom prst="rightArrow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4" name="위쪽 화살표 1"/>
          <p:cNvSpPr/>
          <p:nvPr/>
        </p:nvSpPr>
        <p:spPr>
          <a:xfrm rot="16200000">
            <a:off x="2614850" y="3582010"/>
            <a:ext cx="339690" cy="681506"/>
          </a:xfrm>
          <a:prstGeom prst="rightArrow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5" name="위쪽 화살표 3"/>
          <p:cNvSpPr/>
          <p:nvPr/>
        </p:nvSpPr>
        <p:spPr>
          <a:xfrm rot="16200000">
            <a:off x="9138789" y="3581794"/>
            <a:ext cx="339690" cy="681506"/>
          </a:xfrm>
          <a:prstGeom prst="rightArrow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6" name="위쪽 화살표 4"/>
          <p:cNvSpPr/>
          <p:nvPr/>
        </p:nvSpPr>
        <p:spPr>
          <a:xfrm rot="16200000">
            <a:off x="5828182" y="2328350"/>
            <a:ext cx="339690" cy="681506"/>
          </a:xfrm>
          <a:prstGeom prst="rightArrow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3" name="그룹 1"/>
          <p:cNvGrpSpPr/>
          <p:nvPr/>
        </p:nvGrpSpPr>
        <p:grpSpPr>
          <a:xfrm>
            <a:off x="1301966" y="4263838"/>
            <a:ext cx="2773436" cy="2154754"/>
            <a:chOff x="1301966" y="4263838"/>
            <a:chExt cx="2773436" cy="2154754"/>
          </a:xfrm>
        </p:grpSpPr>
        <p:sp>
          <p:nvSpPr>
            <p:cNvPr id="11" name="직사각형 1"/>
            <p:cNvSpPr/>
            <p:nvPr/>
          </p:nvSpPr>
          <p:spPr>
            <a:xfrm>
              <a:off x="1301966" y="4263838"/>
              <a:ext cx="2773428" cy="591676"/>
            </a:xfrm>
            <a:prstGeom prst="rect">
              <a:avLst/>
            </a:prstGeom>
            <a:solidFill>
              <a:schemeClr val="accent4"/>
            </a:solidFill>
            <a:ln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2000" b="1" dirty="0">
                  <a:solidFill>
                    <a:schemeClr val="bg1"/>
                  </a:solidFill>
                  <a:latin typeface="+mn-ea"/>
                </a:rPr>
                <a:t>민원 현황 파악</a:t>
              </a:r>
            </a:p>
          </p:txBody>
        </p:sp>
        <p:sp>
          <p:nvSpPr>
            <p:cNvPr id="14" name="직사각형 3"/>
            <p:cNvSpPr/>
            <p:nvPr/>
          </p:nvSpPr>
          <p:spPr>
            <a:xfrm>
              <a:off x="1301966" y="5292595"/>
              <a:ext cx="2773428" cy="1125997"/>
            </a:xfrm>
            <a:prstGeom prst="rect">
              <a:avLst/>
            </a:prstGeom>
            <a:ln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144000" indent="-144000">
                <a:buFont typeface="Arial" panose="020B0604020202020204" pitchFamily="34" charset="0"/>
                <a:buChar char="•"/>
              </a:pPr>
              <a:r>
                <a:rPr lang="ko-KR" altLang="en-US" sz="2000" b="1" dirty="0">
                  <a:solidFill>
                    <a:schemeClr val="tx1"/>
                  </a:solidFill>
                  <a:latin typeface="+mn-ea"/>
                </a:rPr>
                <a:t>민원 유형별 건수</a:t>
              </a:r>
              <a:endParaRPr lang="en-US" altLang="ko-KR" sz="2000" b="1" dirty="0">
                <a:solidFill>
                  <a:schemeClr val="tx1"/>
                </a:solidFill>
                <a:latin typeface="+mn-ea"/>
              </a:endParaRPr>
            </a:p>
            <a:p>
              <a:pPr marL="144000" indent="-144000">
                <a:buFont typeface="Arial" panose="020B0604020202020204" pitchFamily="34" charset="0"/>
                <a:buChar char="•"/>
              </a:pPr>
              <a:r>
                <a:rPr lang="ko-KR" altLang="en-US" sz="2000" b="1" dirty="0">
                  <a:solidFill>
                    <a:schemeClr val="tx1"/>
                  </a:solidFill>
                  <a:latin typeface="+mn-ea"/>
                </a:rPr>
                <a:t>민원 유형별 증가율</a:t>
              </a:r>
            </a:p>
          </p:txBody>
        </p:sp>
        <p:sp>
          <p:nvSpPr>
            <p:cNvPr id="27" name="직사각형 2"/>
            <p:cNvSpPr/>
            <p:nvPr/>
          </p:nvSpPr>
          <p:spPr>
            <a:xfrm>
              <a:off x="1301974" y="5021804"/>
              <a:ext cx="2773428" cy="453818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ko-KR" altLang="en-US" sz="2000" b="1" dirty="0">
                  <a:solidFill>
                    <a:schemeClr val="tx1"/>
                  </a:solidFill>
                  <a:latin typeface="+mn-ea"/>
                </a:rPr>
                <a:t>관리 지표</a:t>
              </a:r>
            </a:p>
          </p:txBody>
        </p:sp>
      </p:grpSp>
      <p:cxnSp>
        <p:nvCxnSpPr>
          <p:cNvPr id="28" name="직선 연결선 27"/>
          <p:cNvCxnSpPr/>
          <p:nvPr/>
        </p:nvCxnSpPr>
        <p:spPr>
          <a:xfrm>
            <a:off x="752156" y="1562238"/>
            <a:ext cx="10731804" cy="0"/>
          </a:xfrm>
          <a:prstGeom prst="line">
            <a:avLst/>
          </a:prstGeom>
          <a:ln w="76200">
            <a:solidFill>
              <a:schemeClr val="bg2">
                <a:lumMod val="50000"/>
              </a:schemeClr>
            </a:solidFill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grpSp>
        <p:nvGrpSpPr>
          <p:cNvPr id="29" name="그룹 28">
            <a:extLst>
              <a:ext uri="{FF2B5EF4-FFF2-40B4-BE49-F238E27FC236}">
                <a16:creationId xmlns:a16="http://schemas.microsoft.com/office/drawing/2014/main" id="{95C1B4D7-A459-44F1-88A9-148E723F0C00}"/>
              </a:ext>
            </a:extLst>
          </p:cNvPr>
          <p:cNvGrpSpPr/>
          <p:nvPr/>
        </p:nvGrpSpPr>
        <p:grpSpPr>
          <a:xfrm>
            <a:off x="715343" y="511322"/>
            <a:ext cx="10731804" cy="857250"/>
            <a:chOff x="-1994550" y="494759"/>
            <a:chExt cx="13342424" cy="857250"/>
          </a:xfrm>
        </p:grpSpPr>
        <p:sp>
          <p:nvSpPr>
            <p:cNvPr id="30" name="사각형: 둥근 모서리 29">
              <a:extLst>
                <a:ext uri="{FF2B5EF4-FFF2-40B4-BE49-F238E27FC236}">
                  <a16:creationId xmlns:a16="http://schemas.microsoft.com/office/drawing/2014/main" id="{75780EAD-CD07-424A-8009-999E3DA99A8A}"/>
                </a:ext>
              </a:extLst>
            </p:cNvPr>
            <p:cNvSpPr/>
            <p:nvPr/>
          </p:nvSpPr>
          <p:spPr>
            <a:xfrm>
              <a:off x="-1994550" y="494759"/>
              <a:ext cx="13342424" cy="857250"/>
            </a:xfrm>
            <a:prstGeom prst="roundRect">
              <a:avLst>
                <a:gd name="adj" fmla="val 50000"/>
              </a:avLst>
            </a:prstGeom>
            <a:solidFill>
              <a:schemeClr val="accent6">
                <a:alpha val="50000"/>
              </a:schemeClr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3600" dirty="0">
                  <a:solidFill>
                    <a:schemeClr val="tx1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rPr>
                <a:t>활용 체계</a:t>
              </a:r>
            </a:p>
          </p:txBody>
        </p:sp>
        <p:sp>
          <p:nvSpPr>
            <p:cNvPr id="31" name="타원 30">
              <a:extLst>
                <a:ext uri="{FF2B5EF4-FFF2-40B4-BE49-F238E27FC236}">
                  <a16:creationId xmlns:a16="http://schemas.microsoft.com/office/drawing/2014/main" id="{B3AEAD76-3242-4180-BC00-3820A02790FA}"/>
                </a:ext>
              </a:extLst>
            </p:cNvPr>
            <p:cNvSpPr/>
            <p:nvPr/>
          </p:nvSpPr>
          <p:spPr>
            <a:xfrm>
              <a:off x="-1913752" y="530084"/>
              <a:ext cx="913628" cy="745806"/>
            </a:xfrm>
            <a:prstGeom prst="ellipse">
              <a:avLst/>
            </a:prstGeom>
          </p:spPr>
          <p:style>
            <a:lnRef idx="3">
              <a:schemeClr val="lt1"/>
            </a:lnRef>
            <a:fillRef idx="1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3600" dirty="0">
                  <a:latin typeface="HY견고딕" panose="02030600000101010101" pitchFamily="18" charset="-127"/>
                  <a:ea typeface="HY견고딕" panose="02030600000101010101" pitchFamily="18" charset="-127"/>
                </a:rPr>
                <a:t>5</a:t>
              </a:r>
              <a:endParaRPr lang="ko-KR" altLang="en-US" sz="3600" dirty="0"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56469270"/>
      </p:ext>
    </p:extLst>
  </p:cSld>
  <p:clrMapOvr>
    <a:masterClrMapping/>
  </p:clrMapOvr>
</p:sld>
</file>

<file path=ppt/theme/theme1.xml><?xml version="1.0" encoding="utf-8"?>
<a:theme xmlns:a="http://schemas.openxmlformats.org/drawingml/2006/main" name="기본">
  <a:themeElements>
    <a:clrScheme name="기본">
      <a:dk1>
        <a:srgbClr val="000000"/>
      </a:dk1>
      <a:lt1>
        <a:srgbClr val="FFFFFF"/>
      </a:lt1>
      <a:dk2>
        <a:srgbClr val="565349"/>
      </a:dk2>
      <a:lt2>
        <a:srgbClr val="DDDDDD"/>
      </a:lt2>
      <a:accent1>
        <a:srgbClr val="A6B727"/>
      </a:accent1>
      <a:accent2>
        <a:srgbClr val="DF5327"/>
      </a:accent2>
      <a:accent3>
        <a:srgbClr val="FE9E00"/>
      </a:accent3>
      <a:accent4>
        <a:srgbClr val="418AB3"/>
      </a:accent4>
      <a:accent5>
        <a:srgbClr val="D7D447"/>
      </a:accent5>
      <a:accent6>
        <a:srgbClr val="818183"/>
      </a:accent6>
      <a:hlink>
        <a:srgbClr val="F59E00"/>
      </a:hlink>
      <a:folHlink>
        <a:srgbClr val="B2B2B2"/>
      </a:folHlink>
    </a:clrScheme>
    <a:fontScheme name="기본">
      <a:maj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기본">
      <a:fillStyleLst>
        <a:solidFill>
          <a:schemeClr val="phClr"/>
        </a:solidFill>
        <a:solidFill>
          <a:schemeClr val="phClr">
            <a:tint val="55000"/>
            <a:satMod val="130000"/>
          </a:schemeClr>
        </a:solidFill>
        <a:gradFill rotWithShape="1">
          <a:gsLst>
            <a:gs pos="0">
              <a:schemeClr val="phClr"/>
            </a:gs>
            <a:gs pos="90000">
              <a:schemeClr val="phClr">
                <a:shade val="100000"/>
                <a:satMod val="105000"/>
              </a:schemeClr>
            </a:gs>
            <a:gs pos="100000">
              <a:schemeClr val="phClr">
                <a:shade val="80000"/>
                <a:satMod val="12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53975" cap="flat" cmpd="dbl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"/>
          </a:scene3d>
          <a:sp3d extrusionH="12700" contourW="25400" prstMaterial="flat">
            <a:bevelT w="63500" h="152400" prst="angle"/>
            <a:contourClr>
              <a:schemeClr val="phClr">
                <a:shade val="27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95000"/>
            <a:satMod val="140000"/>
          </a:schemeClr>
        </a:solidFill>
        <a:solidFill>
          <a:schemeClr val="phClr">
            <a:tint val="90000"/>
            <a:shade val="85000"/>
            <a:satMod val="160000"/>
            <a:lumMod val="110000"/>
          </a:schemeClr>
        </a:soli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asis" id="{5665723A-49BA-4B57-8411-A56F8F207965}" vid="{ACC63D00-1EE0-4159-BF5A-6FF02000B710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기본</Template>
  <TotalTime>827</TotalTime>
  <Words>151</Words>
  <Application>Microsoft Office PowerPoint</Application>
  <PresentationFormat>와이드스크린</PresentationFormat>
  <Paragraphs>76</Paragraphs>
  <Slides>8</Slides>
  <Notes>8</Notes>
  <HiddenSlides>0</HiddenSlides>
  <MMClips>0</MMClips>
  <ScaleCrop>false</ScaleCrop>
  <HeadingPairs>
    <vt:vector size="6" baseType="variant">
      <vt:variant>
        <vt:lpstr>사용한 글꼴</vt:lpstr>
      </vt:variant>
      <vt:variant>
        <vt:i4>4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8</vt:i4>
      </vt:variant>
    </vt:vector>
  </HeadingPairs>
  <TitlesOfParts>
    <vt:vector size="13" baseType="lpstr">
      <vt:lpstr>HY견고딕</vt:lpstr>
      <vt:lpstr>맑은 고딕</vt:lpstr>
      <vt:lpstr>Arial</vt:lpstr>
      <vt:lpstr>Corbel</vt:lpstr>
      <vt:lpstr>기본</vt:lpstr>
      <vt:lpstr>시스템 분석 및 구축 보고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mom</dc:creator>
  <cp:lastModifiedBy>김지연</cp:lastModifiedBy>
  <cp:revision>70</cp:revision>
  <dcterms:created xsi:type="dcterms:W3CDTF">2017-10-15T12:57:24Z</dcterms:created>
  <dcterms:modified xsi:type="dcterms:W3CDTF">2021-10-03T02:57:42Z</dcterms:modified>
</cp:coreProperties>
</file>