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photoAlbum showCaptions="1" layout="2pic" frame="frameStyle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50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711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66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88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97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693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01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356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8170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87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636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9494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5A27E-6020-4540-B8A1-69AFAB85E3DF}" type="datetimeFigureOut">
              <a:rPr lang="ko-KR" altLang="en-US" smtClean="0"/>
              <a:t>2019-02-25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83FA7-8536-40D2-9C3F-CACB73B0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114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mtClean="0"/>
              <a:t>사진 앨범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mtClean="0"/>
              <a:t>- user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6352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342900" y="1377950"/>
            <a:ext cx="5638800" cy="4114800"/>
            <a:chOff x="342900" y="1377950"/>
            <a:chExt cx="5638800" cy="4114800"/>
          </a:xfrm>
        </p:grpSpPr>
        <p:pic>
          <p:nvPicPr>
            <p:cNvPr id="2" name="그림 1" descr="초록 커피열매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377950"/>
              <a:ext cx="5638800" cy="37592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342900" y="5149850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초록 커피열매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6210300" y="1468438"/>
            <a:ext cx="5638800" cy="3932237"/>
            <a:chOff x="6210300" y="1468438"/>
            <a:chExt cx="5638800" cy="3932237"/>
          </a:xfrm>
        </p:grpSpPr>
        <p:pic>
          <p:nvPicPr>
            <p:cNvPr id="5" name="그림 4" descr="그라인더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300" y="1468438"/>
              <a:ext cx="5638800" cy="357663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6210300" y="5057775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그라인더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774186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342900" y="1384300"/>
            <a:ext cx="5638800" cy="4100513"/>
            <a:chOff x="342900" y="1384300"/>
            <a:chExt cx="5638800" cy="4100513"/>
          </a:xfrm>
        </p:grpSpPr>
        <p:pic>
          <p:nvPicPr>
            <p:cNvPr id="2" name="그림 1" descr="드립포트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 bright="24000" contrast="-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384300"/>
              <a:ext cx="5638800" cy="37449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342900" y="5141913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드립포트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6210300" y="1381125"/>
            <a:ext cx="5638800" cy="4108450"/>
            <a:chOff x="6210300" y="1381125"/>
            <a:chExt cx="5638800" cy="4108450"/>
          </a:xfrm>
        </p:grpSpPr>
        <p:pic>
          <p:nvPicPr>
            <p:cNvPr id="5" name="그림 4" descr="라떼아트"/>
            <p:cNvPicPr>
              <a:picLocks noRot="1" noChangeAspect="1" noMove="1" noResize="1"/>
            </p:cNvPicPr>
            <p:nvPr isPhoto="1"/>
          </p:nvPicPr>
          <p:blipFill>
            <a:blip r:embed="rId3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300" y="1381125"/>
              <a:ext cx="5638800" cy="37528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6210300" y="5146675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라떼아트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424461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1303338" y="457200"/>
            <a:ext cx="3716337" cy="5956300"/>
            <a:chOff x="1303338" y="457200"/>
            <a:chExt cx="3716337" cy="5956300"/>
          </a:xfrm>
        </p:grpSpPr>
        <p:pic>
          <p:nvPicPr>
            <p:cNvPr id="2" name="그림 1" descr="모카포트"/>
            <p:cNvPicPr>
              <a:picLocks noRot="1" noChangeAspect="1" noMove="1" noResize="1"/>
            </p:cNvPicPr>
            <p:nvPr isPhoto="1"/>
          </p:nvPicPr>
          <p:blipFill>
            <a:blip r:embed="rId2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3338" y="457200"/>
              <a:ext cx="3716337" cy="5600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1303338" y="6070600"/>
              <a:ext cx="3716337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모카포트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7169150" y="457200"/>
            <a:ext cx="3719513" cy="5956300"/>
            <a:chOff x="7169150" y="457200"/>
            <a:chExt cx="3719513" cy="5956300"/>
          </a:xfrm>
        </p:grpSpPr>
        <p:pic>
          <p:nvPicPr>
            <p:cNvPr id="5" name="그림 4" descr="아메리카노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9150" y="457200"/>
              <a:ext cx="3719513" cy="5600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7169150" y="6070600"/>
              <a:ext cx="371951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아메리카노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934421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1301750" y="457200"/>
            <a:ext cx="3719513" cy="5956300"/>
            <a:chOff x="1301750" y="457200"/>
            <a:chExt cx="3719513" cy="5956300"/>
          </a:xfrm>
        </p:grpSpPr>
        <p:pic>
          <p:nvPicPr>
            <p:cNvPr id="2" name="그림 1" descr="아이스라떼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1750" y="457200"/>
              <a:ext cx="3719513" cy="5600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1301750" y="6070600"/>
              <a:ext cx="371951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아이스라떼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6210300" y="1384300"/>
            <a:ext cx="5638800" cy="4100513"/>
            <a:chOff x="6210300" y="1384300"/>
            <a:chExt cx="5638800" cy="4100513"/>
          </a:xfrm>
        </p:grpSpPr>
        <p:pic>
          <p:nvPicPr>
            <p:cNvPr id="5" name="그림 4" descr="카푸치노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300" y="1384300"/>
              <a:ext cx="5638800" cy="37449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6210300" y="5141913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카푸치노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663005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342900" y="1381125"/>
            <a:ext cx="5638800" cy="4108450"/>
            <a:chOff x="342900" y="1381125"/>
            <a:chExt cx="5638800" cy="4108450"/>
          </a:xfrm>
        </p:grpSpPr>
        <p:pic>
          <p:nvPicPr>
            <p:cNvPr id="2" name="그림 1" descr="커피빈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381125"/>
              <a:ext cx="5638800" cy="37528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342900" y="5146675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커피빈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6210300" y="1143000"/>
            <a:ext cx="5638800" cy="4584700"/>
            <a:chOff x="6210300" y="1143000"/>
            <a:chExt cx="5638800" cy="4584700"/>
          </a:xfrm>
        </p:grpSpPr>
        <p:pic>
          <p:nvPicPr>
            <p:cNvPr id="5" name="그림 4" descr="커피와 초콜릿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300" y="1143000"/>
              <a:ext cx="5638800" cy="42291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6210300" y="5384800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커피와 초콜릿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685039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>
            <a:grpSpLocks noGrp="1" noUngrp="1" noChangeAspect="1"/>
          </p:cNvGrpSpPr>
          <p:nvPr/>
        </p:nvGrpSpPr>
        <p:grpSpPr>
          <a:xfrm>
            <a:off x="342900" y="1384300"/>
            <a:ext cx="5638800" cy="4100513"/>
            <a:chOff x="342900" y="1384300"/>
            <a:chExt cx="5638800" cy="4100513"/>
          </a:xfrm>
        </p:grpSpPr>
        <p:pic>
          <p:nvPicPr>
            <p:cNvPr id="2" name="그림 1" descr="클레버"/>
            <p:cNvPicPr>
              <a:picLocks noRot="1" noChangeAspect="1" noMove="1" noResize="1"/>
            </p:cNvPicPr>
            <p:nvPr isPhoto="1"/>
          </p:nvPicPr>
          <p:blipFill>
            <a:blip r:embed="rId2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" y="1384300"/>
              <a:ext cx="5638800" cy="374491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" name="직사각형 2"/>
            <p:cNvSpPr/>
            <p:nvPr/>
          </p:nvSpPr>
          <p:spPr>
            <a:xfrm>
              <a:off x="342900" y="5141913"/>
              <a:ext cx="5638800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클레버</a:t>
              </a:r>
              <a:endParaRPr lang="ko-KR" altLang="en-US" sz="1800"/>
            </a:p>
          </p:txBody>
        </p:sp>
      </p:grpSp>
      <p:grpSp>
        <p:nvGrpSpPr>
          <p:cNvPr id="7" name="그룹 6"/>
          <p:cNvGrpSpPr>
            <a:grpSpLocks noGrp="1" noUngrp="1" noChangeAspect="1"/>
          </p:cNvGrpSpPr>
          <p:nvPr/>
        </p:nvGrpSpPr>
        <p:grpSpPr>
          <a:xfrm>
            <a:off x="7169150" y="457200"/>
            <a:ext cx="3719513" cy="5956300"/>
            <a:chOff x="7169150" y="457200"/>
            <a:chExt cx="3719513" cy="5956300"/>
          </a:xfrm>
        </p:grpSpPr>
        <p:pic>
          <p:nvPicPr>
            <p:cNvPr id="5" name="그림 4" descr="프렌치프레스"/>
            <p:cNvPicPr>
              <a:picLocks noRot="1" noChangeAspect="1" noMove="1" noResize="1"/>
            </p:cNvPicPr>
            <p:nvPr isPhoto="1"/>
          </p:nvPicPr>
          <p:blipFill>
            <a:blip r:embed="rId3" cstate="print">
              <a:lum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9150" y="457200"/>
              <a:ext cx="3719513" cy="5600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직사각형 5"/>
            <p:cNvSpPr/>
            <p:nvPr/>
          </p:nvSpPr>
          <p:spPr>
            <a:xfrm>
              <a:off x="7169150" y="6070600"/>
              <a:ext cx="3719513" cy="3429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normAutofit lnSpcReduction="10000"/>
            </a:bodyPr>
            <a:lstStyle/>
            <a:p>
              <a:pPr algn="ctr"/>
              <a:r>
                <a:rPr lang="ko-KR" altLang="en-US" sz="1800" smtClean="0"/>
                <a:t>프렌치프레스</a:t>
              </a:r>
              <a:endParaRPr lang="ko-KR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417318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와이드스크린</PresentationFormat>
  <Paragraphs>14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사진 앨범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사진 앨범</dc:title>
  <dc:creator>user</dc:creator>
  <cp:lastModifiedBy>user</cp:lastModifiedBy>
  <cp:revision>1</cp:revision>
  <dcterms:created xsi:type="dcterms:W3CDTF">2019-02-25T07:18:48Z</dcterms:created>
  <dcterms:modified xsi:type="dcterms:W3CDTF">2019-02-25T07:18:57Z</dcterms:modified>
</cp:coreProperties>
</file>