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4" autoAdjust="0"/>
    <p:restoredTop sz="94660"/>
  </p:normalViewPr>
  <p:slideViewPr>
    <p:cSldViewPr snapToGrid="0">
      <p:cViewPr varScale="1">
        <p:scale>
          <a:sx n="55" d="100"/>
          <a:sy n="55" d="100"/>
        </p:scale>
        <p:origin x="3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B15B7-4061-48E4-BEFE-86A2E6BA3512}" type="datetimeFigureOut">
              <a:rPr lang="ko-KR" altLang="en-US" smtClean="0"/>
              <a:t>2017-10-08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30F65-E7CE-4C8D-9EEE-43AD606001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93148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B15B7-4061-48E4-BEFE-86A2E6BA3512}" type="datetimeFigureOut">
              <a:rPr lang="ko-KR" altLang="en-US" smtClean="0"/>
              <a:t>2017-10-08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30F65-E7CE-4C8D-9EEE-43AD606001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9604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B15B7-4061-48E4-BEFE-86A2E6BA3512}" type="datetimeFigureOut">
              <a:rPr lang="ko-KR" altLang="en-US" smtClean="0"/>
              <a:t>2017-10-08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30F65-E7CE-4C8D-9EEE-43AD606001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597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B15B7-4061-48E4-BEFE-86A2E6BA3512}" type="datetimeFigureOut">
              <a:rPr lang="ko-KR" altLang="en-US" smtClean="0"/>
              <a:t>2017-10-08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30F65-E7CE-4C8D-9EEE-43AD606001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0047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B15B7-4061-48E4-BEFE-86A2E6BA3512}" type="datetimeFigureOut">
              <a:rPr lang="ko-KR" altLang="en-US" smtClean="0"/>
              <a:t>2017-10-08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30F65-E7CE-4C8D-9EEE-43AD606001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2112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B15B7-4061-48E4-BEFE-86A2E6BA3512}" type="datetimeFigureOut">
              <a:rPr lang="ko-KR" altLang="en-US" smtClean="0"/>
              <a:t>2017-10-08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30F65-E7CE-4C8D-9EEE-43AD606001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1444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B15B7-4061-48E4-BEFE-86A2E6BA3512}" type="datetimeFigureOut">
              <a:rPr lang="ko-KR" altLang="en-US" smtClean="0"/>
              <a:t>2017-10-08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30F65-E7CE-4C8D-9EEE-43AD606001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0779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B15B7-4061-48E4-BEFE-86A2E6BA3512}" type="datetimeFigureOut">
              <a:rPr lang="ko-KR" altLang="en-US" smtClean="0"/>
              <a:t>2017-10-08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30F65-E7CE-4C8D-9EEE-43AD606001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2024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B15B7-4061-48E4-BEFE-86A2E6BA3512}" type="datetimeFigureOut">
              <a:rPr lang="ko-KR" altLang="en-US" smtClean="0"/>
              <a:t>2017-10-08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30F65-E7CE-4C8D-9EEE-43AD606001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5370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B15B7-4061-48E4-BEFE-86A2E6BA3512}" type="datetimeFigureOut">
              <a:rPr lang="ko-KR" altLang="en-US" smtClean="0"/>
              <a:t>2017-10-08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30F65-E7CE-4C8D-9EEE-43AD606001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9506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B15B7-4061-48E4-BEFE-86A2E6BA3512}" type="datetimeFigureOut">
              <a:rPr lang="ko-KR" altLang="en-US" smtClean="0"/>
              <a:t>2017-10-08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30F65-E7CE-4C8D-9EEE-43AD606001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0500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8B15B7-4061-48E4-BEFE-86A2E6BA3512}" type="datetimeFigureOut">
              <a:rPr lang="ko-KR" altLang="en-US" smtClean="0"/>
              <a:t>2017-10-08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030F65-E7CE-4C8D-9EEE-43AD606001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2870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 dirty="0" smtClean="0"/>
              <a:t>시장 분석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dirty="0" smtClean="0"/>
              <a:t>한빛주식회사</a:t>
            </a:r>
            <a:endParaRPr lang="en-US" altLang="ko-KR" dirty="0" smtClean="0"/>
          </a:p>
          <a:p>
            <a:r>
              <a:rPr lang="ko-KR" altLang="en-US" dirty="0" smtClean="0"/>
              <a:t>홍 길 동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5262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목차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 smtClean="0"/>
              <a:t>설문 조사 및 분석</a:t>
            </a:r>
            <a:endParaRPr lang="en-US" altLang="ko-KR" dirty="0" smtClean="0"/>
          </a:p>
          <a:p>
            <a:r>
              <a:rPr lang="ko-KR" altLang="en-US" dirty="0" smtClean="0"/>
              <a:t>즐겨 찾는 제품</a:t>
            </a:r>
            <a:endParaRPr lang="en-US" altLang="ko-KR" dirty="0"/>
          </a:p>
          <a:p>
            <a:r>
              <a:rPr lang="ko-KR" altLang="en-US" dirty="0" smtClean="0"/>
              <a:t>제품 선택 요인</a:t>
            </a:r>
            <a:endParaRPr lang="en-US" altLang="ko-KR" dirty="0" smtClean="0"/>
          </a:p>
          <a:p>
            <a:r>
              <a:rPr lang="ko-KR" altLang="en-US" dirty="0" smtClean="0"/>
              <a:t>추천 전략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689761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</Words>
  <Application>Microsoft Office PowerPoint</Application>
  <PresentationFormat>와이드스크린</PresentationFormat>
  <Paragraphs>8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5" baseType="lpstr">
      <vt:lpstr>맑은 고딕</vt:lpstr>
      <vt:lpstr>Arial</vt:lpstr>
      <vt:lpstr>Office 테마</vt:lpstr>
      <vt:lpstr>시장 분석</vt:lpstr>
      <vt:lpstr>목차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시장 분석</dc:title>
  <dc:creator>mom</dc:creator>
  <cp:lastModifiedBy>mom</cp:lastModifiedBy>
  <cp:revision>1</cp:revision>
  <dcterms:created xsi:type="dcterms:W3CDTF">2017-10-07T16:12:42Z</dcterms:created>
  <dcterms:modified xsi:type="dcterms:W3CDTF">2017-10-07T16:12:51Z</dcterms:modified>
</cp:coreProperties>
</file>