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7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61" autoAdjust="0"/>
    <p:restoredTop sz="94660"/>
  </p:normalViewPr>
  <p:slideViewPr>
    <p:cSldViewPr snapToGrid="0">
      <p:cViewPr varScale="1">
        <p:scale>
          <a:sx n="59" d="100"/>
          <a:sy n="59" d="100"/>
        </p:scale>
        <p:origin x="31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133A8-6C08-4D2F-A9B5-0A13FE1C43B7}" type="datetimeFigureOut">
              <a:rPr lang="ko-KR" altLang="en-US" smtClean="0"/>
              <a:t>2021-08-29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E740-6FA1-419B-A07E-F1891DC2B4B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306431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133A8-6C08-4D2F-A9B5-0A13FE1C43B7}" type="datetimeFigureOut">
              <a:rPr lang="ko-KR" altLang="en-US" smtClean="0"/>
              <a:t>2021-08-29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E740-6FA1-419B-A07E-F1891DC2B4B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444580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133A8-6C08-4D2F-A9B5-0A13FE1C43B7}" type="datetimeFigureOut">
              <a:rPr lang="ko-KR" altLang="en-US" smtClean="0"/>
              <a:t>2021-08-29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E740-6FA1-419B-A07E-F1891DC2B4B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81097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제목 및 캡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8437"/>
            <a:ext cx="10353762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95180"/>
            <a:ext cx="10353763" cy="150182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133A8-6C08-4D2F-A9B5-0A13FE1C43B7}" type="datetimeFigureOut">
              <a:rPr lang="ko-KR" altLang="en-US" smtClean="0"/>
              <a:t>2021-08-29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E740-6FA1-419B-A07E-F1891DC2B4B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312874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133A8-6C08-4D2F-A9B5-0A13FE1C43B7}" type="datetimeFigureOut">
              <a:rPr lang="ko-KR" altLang="en-US" smtClean="0"/>
              <a:t>2021-08-29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E740-6FA1-419B-A07E-F1891DC2B4B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001581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133A8-6C08-4D2F-A9B5-0A13FE1C43B7}" type="datetimeFigureOut">
              <a:rPr lang="ko-KR" altLang="en-US" smtClean="0"/>
              <a:t>2021-08-29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E740-6FA1-419B-A07E-F1891DC2B4B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694942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133A8-6C08-4D2F-A9B5-0A13FE1C43B7}" type="datetimeFigureOut">
              <a:rPr lang="ko-KR" altLang="en-US" smtClean="0"/>
              <a:t>2021-08-29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E740-6FA1-419B-A07E-F1891DC2B4B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578323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133A8-6C08-4D2F-A9B5-0A13FE1C43B7}" type="datetimeFigureOut">
              <a:rPr lang="ko-KR" altLang="en-US" smtClean="0"/>
              <a:t>2021-08-29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E740-6FA1-419B-A07E-F1891DC2B4B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632711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133A8-6C08-4D2F-A9B5-0A13FE1C43B7}" type="datetimeFigureOut">
              <a:rPr lang="ko-KR" altLang="en-US" smtClean="0"/>
              <a:t>2021-08-29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E740-6FA1-419B-A07E-F1891DC2B4B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55806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133A8-6C08-4D2F-A9B5-0A13FE1C43B7}" type="datetimeFigureOut">
              <a:rPr lang="ko-KR" altLang="en-US" smtClean="0"/>
              <a:t>2021-08-29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E740-6FA1-419B-A07E-F1891DC2B4B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983890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133A8-6C08-4D2F-A9B5-0A13FE1C43B7}" type="datetimeFigureOut">
              <a:rPr lang="ko-KR" altLang="en-US" smtClean="0"/>
              <a:t>2021-08-29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E740-6FA1-419B-A07E-F1891DC2B4B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094946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133A8-6C08-4D2F-A9B5-0A13FE1C43B7}" type="datetimeFigureOut">
              <a:rPr lang="ko-KR" altLang="en-US" smtClean="0"/>
              <a:t>2021-08-29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E740-6FA1-419B-A07E-F1891DC2B4B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251082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9133A8-6C08-4D2F-A9B5-0A13FE1C43B7}" type="datetimeFigureOut">
              <a:rPr lang="ko-KR" altLang="en-US" smtClean="0"/>
              <a:t>2021-08-29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11E740-6FA1-419B-A07E-F1891DC2B4B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96363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  <p:sldLayoutId id="2147483739" r:id="rId12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/>
              <a:t>4</a:t>
            </a:r>
            <a:r>
              <a:rPr lang="ko-KR" altLang="en-US"/>
              <a:t>차 산업혁명의 도래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ko-KR" altLang="en-US"/>
              <a:t>한빛산업</a:t>
            </a:r>
            <a:r>
              <a:rPr lang="en-US" altLang="ko-KR"/>
              <a:t> </a:t>
            </a:r>
            <a:r>
              <a:rPr lang="ko-KR" altLang="en-US"/>
              <a:t>주식회사</a:t>
            </a:r>
            <a:endParaRPr lang="en-US" altLang="ko-KR"/>
          </a:p>
          <a:p>
            <a:r>
              <a:rPr lang="ko-KR" altLang="en-US"/>
              <a:t>김선호</a:t>
            </a:r>
          </a:p>
        </p:txBody>
      </p:sp>
    </p:spTree>
    <p:extLst>
      <p:ext uri="{BB962C8B-B14F-4D97-AF65-F5344CB8AC3E}">
        <p14:creationId xmlns:p14="http://schemas.microsoft.com/office/powerpoint/2010/main" val="36895748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4</a:t>
            </a:r>
            <a:r>
              <a:rPr lang="ko-KR" altLang="en-US"/>
              <a:t>차 산업혁명의 개념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/>
              <a:t>2016</a:t>
            </a:r>
            <a:r>
              <a:rPr lang="ko-KR" altLang="en-US"/>
              <a:t>년 다보스포럼에서 제시한 개념으로</a:t>
            </a:r>
            <a:r>
              <a:rPr lang="en-US" altLang="ko-KR"/>
              <a:t>, </a:t>
            </a:r>
            <a:r>
              <a:rPr lang="ko-KR" altLang="en-US"/>
              <a:t>인터넷을 통해 모인 데이터를 활용하는 일련의 경제적 활동</a:t>
            </a:r>
          </a:p>
        </p:txBody>
      </p:sp>
    </p:spTree>
    <p:extLst>
      <p:ext uri="{BB962C8B-B14F-4D97-AF65-F5344CB8AC3E}">
        <p14:creationId xmlns:p14="http://schemas.microsoft.com/office/powerpoint/2010/main" val="116698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4</a:t>
            </a:r>
            <a:r>
              <a:rPr lang="ko-KR" altLang="en-US"/>
              <a:t>차 산업혁명의 특징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/>
              <a:t>기술 융합으로 생산성을 높이고 생산 및 유통 비용을 낮춰 개인의 소득 증가와 삶의 질 향상</a:t>
            </a:r>
          </a:p>
        </p:txBody>
      </p:sp>
    </p:spTree>
    <p:extLst>
      <p:ext uri="{BB962C8B-B14F-4D97-AF65-F5344CB8AC3E}">
        <p14:creationId xmlns:p14="http://schemas.microsoft.com/office/powerpoint/2010/main" val="40006973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산업혁명의 비교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/>
              <a:t>1~3</a:t>
            </a:r>
            <a:r>
              <a:rPr lang="ko-KR" altLang="en-US"/>
              <a:t>차 산업혁명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ko-KR" altLang="en-US"/>
              <a:t>컴퓨터가 출현하기 이전 철도 건설과 증기 기관의 발명으로 물과 증기의 힘을 이용한 기계화</a:t>
            </a:r>
            <a:endParaRPr lang="en-US" altLang="ko-KR"/>
          </a:p>
          <a:p>
            <a:endParaRPr lang="en-US" altLang="ko-KR"/>
          </a:p>
          <a:p>
            <a:r>
              <a:rPr lang="ko-KR" altLang="en-US"/>
              <a:t>전기와 생산 조립라인의 출현으로 대량생산</a:t>
            </a:r>
            <a:endParaRPr lang="en-US" altLang="ko-KR"/>
          </a:p>
          <a:p>
            <a:endParaRPr lang="en-US" altLang="ko-KR"/>
          </a:p>
          <a:p>
            <a:r>
              <a:rPr lang="ko-KR" altLang="en-US"/>
              <a:t>컴퓨터의 출현으로 정보 기술을 통한 자동화</a:t>
            </a:r>
          </a:p>
        </p:txBody>
      </p:sp>
      <p:sp>
        <p:nvSpPr>
          <p:cNvPr id="6" name="텍스트 개체 틀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altLang="ko-KR"/>
              <a:t>4</a:t>
            </a:r>
            <a:r>
              <a:rPr lang="ko-KR" altLang="en-US"/>
              <a:t>차 산업혁명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quarter" idx="4"/>
          </p:nvPr>
        </p:nvSpPr>
        <p:spPr/>
        <p:txBody>
          <a:bodyPr>
            <a:normAutofit lnSpcReduction="10000"/>
          </a:bodyPr>
          <a:lstStyle/>
          <a:p>
            <a:r>
              <a:rPr lang="en-US" altLang="ko-KR"/>
              <a:t>2000 </a:t>
            </a:r>
            <a:r>
              <a:rPr lang="ko-KR" altLang="en-US"/>
              <a:t>년대 중반 사물인터넷</a:t>
            </a:r>
            <a:r>
              <a:rPr lang="en-US" altLang="ko-KR"/>
              <a:t>, </a:t>
            </a:r>
            <a:r>
              <a:rPr lang="ko-KR" altLang="en-US"/>
              <a:t>빅데이터</a:t>
            </a:r>
            <a:r>
              <a:rPr lang="en-US" altLang="ko-KR"/>
              <a:t> </a:t>
            </a:r>
            <a:r>
              <a:rPr lang="ko-KR" altLang="en-US"/>
              <a:t>등 디지털 기술의 융합</a:t>
            </a:r>
            <a:endParaRPr lang="en-US" altLang="ko-KR"/>
          </a:p>
          <a:p>
            <a:r>
              <a:rPr lang="ko-KR" altLang="en-US"/>
              <a:t>기계와 사람</a:t>
            </a:r>
            <a:r>
              <a:rPr lang="en-US" altLang="ko-KR"/>
              <a:t>, </a:t>
            </a:r>
            <a:r>
              <a:rPr lang="ko-KR" altLang="en-US"/>
              <a:t>서비스가 상호 연결되어 유연한 생산 체계 구현</a:t>
            </a:r>
            <a:endParaRPr lang="en-US" altLang="ko-KR"/>
          </a:p>
          <a:p>
            <a:endParaRPr lang="en-US" altLang="ko-KR"/>
          </a:p>
          <a:p>
            <a:r>
              <a:rPr lang="ko-KR" altLang="en-US"/>
              <a:t>대량 맞춤 생산이 가능한 진화된 생산 패러다임</a:t>
            </a:r>
          </a:p>
        </p:txBody>
      </p:sp>
    </p:spTree>
    <p:extLst>
      <p:ext uri="{BB962C8B-B14F-4D97-AF65-F5344CB8AC3E}">
        <p14:creationId xmlns:p14="http://schemas.microsoft.com/office/powerpoint/2010/main" val="36830549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</TotalTime>
  <Words>103</Words>
  <Application>Microsoft Office PowerPoint</Application>
  <PresentationFormat>와이드스크린</PresentationFormat>
  <Paragraphs>19</Paragraphs>
  <Slides>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7" baseType="lpstr">
      <vt:lpstr>맑은 고딕</vt:lpstr>
      <vt:lpstr>Arial</vt:lpstr>
      <vt:lpstr>Office 테마</vt:lpstr>
      <vt:lpstr>4차 산업혁명의 도래</vt:lpstr>
      <vt:lpstr>4차 산업혁명의 개념</vt:lpstr>
      <vt:lpstr>4차 산업혁명의 특징</vt:lpstr>
      <vt:lpstr>산업혁명의 비교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4차 산업혁명의 도래</dc:title>
  <dc:creator>user</dc:creator>
  <cp:lastModifiedBy>김지연</cp:lastModifiedBy>
  <cp:revision>8</cp:revision>
  <dcterms:created xsi:type="dcterms:W3CDTF">2017-09-12T10:58:02Z</dcterms:created>
  <dcterms:modified xsi:type="dcterms:W3CDTF">2021-08-29T06:58:12Z</dcterms:modified>
</cp:coreProperties>
</file>