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65" r:id="rId6"/>
    <p:sldId id="270" r:id="rId7"/>
    <p:sldId id="272" r:id="rId8"/>
    <p:sldId id="271" r:id="rId9"/>
    <p:sldId id="268" r:id="rId10"/>
    <p:sldId id="269" r:id="rId11"/>
    <p:sldId id="260" r:id="rId12"/>
    <p:sldId id="267" r:id="rId13"/>
  </p:sldIdLst>
  <p:sldSz cx="12192000" cy="6858000"/>
  <p:notesSz cx="6858000" cy="9144000"/>
  <p:defaultTextStyle>
    <a:defPPr rtl="0">
      <a:defRPr lang="ko-k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서론" id="{4548DCAD-32E4-486F-9260-1AF9B649E5B7}">
          <p14:sldIdLst>
            <p14:sldId id="256"/>
            <p14:sldId id="265"/>
          </p14:sldIdLst>
        </p14:section>
        <p14:section name="본론" id="{89800DB5-8899-4CA4-AEBE-2513240AE073}">
          <p14:sldIdLst>
            <p14:sldId id="270"/>
            <p14:sldId id="272"/>
            <p14:sldId id="271"/>
            <p14:sldId id="268"/>
            <p14:sldId id="269"/>
            <p14:sldId id="260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8" autoAdjust="0"/>
    <p:restoredTop sz="94641" autoAdjust="0"/>
  </p:normalViewPr>
  <p:slideViewPr>
    <p:cSldViewPr snapToGrid="0">
      <p:cViewPr varScale="1">
        <p:scale>
          <a:sx n="61" d="100"/>
          <a:sy n="61" d="100"/>
        </p:scale>
        <p:origin x="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4"/>
    </p:cViewPr>
  </p:sorterViewPr>
  <p:notesViewPr>
    <p:cSldViewPr snapToGrid="0">
      <p:cViewPr varScale="1">
        <p:scale>
          <a:sx n="88" d="100"/>
          <a:sy n="88" d="100"/>
        </p:scale>
        <p:origin x="37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증가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55</c:v>
                </c:pt>
                <c:pt idx="2">
                  <c:v>51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98-412B-8FFA-1BFBE8A2FB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현황 유지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39</c:v>
                </c:pt>
                <c:pt idx="1">
                  <c:v>42</c:v>
                </c:pt>
                <c:pt idx="2">
                  <c:v>44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98-412B-8FFA-1BFBE8A2FB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감소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98-412B-8FFA-1BFBE8A2F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0025472"/>
        <c:axId val="670029080"/>
      </c:barChart>
      <c:catAx>
        <c:axId val="6700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accent1">
                <a:lumMod val="20000"/>
                <a:lumOff val="80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9080"/>
        <c:crosses val="autoZero"/>
        <c:auto val="1"/>
        <c:lblAlgn val="ctr"/>
        <c:lblOffset val="100"/>
        <c:noMultiLvlLbl val="0"/>
      </c:catAx>
      <c:valAx>
        <c:axId val="67002908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accent1">
                  <a:lumMod val="20000"/>
                  <a:lumOff val="8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accent1">
                <a:lumMod val="20000"/>
                <a:lumOff val="80000"/>
                <a:alpha val="3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5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ko-KR" sz="1197" b="0" i="0" u="none" strike="noStrike" kern="1200" baseline="0" noProof="0">
              <a:solidFill>
                <a:schemeClr val="tx1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ko-KR" noProof="0">
          <a:latin typeface="+mj-ea"/>
          <a:ea typeface="+mj-ea"/>
        </a:defRPr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증가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55</c:v>
                </c:pt>
                <c:pt idx="2">
                  <c:v>51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98-412B-8FFA-1BFBE8A2FB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현황 유지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39</c:v>
                </c:pt>
                <c:pt idx="1">
                  <c:v>42</c:v>
                </c:pt>
                <c:pt idx="2">
                  <c:v>44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98-412B-8FFA-1BFBE8A2FB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감소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98-412B-8FFA-1BFBE8A2F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0025472"/>
        <c:axId val="670029080"/>
      </c:barChart>
      <c:catAx>
        <c:axId val="6700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accent1">
                <a:lumMod val="20000"/>
                <a:lumOff val="80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9080"/>
        <c:crosses val="autoZero"/>
        <c:auto val="1"/>
        <c:lblAlgn val="ctr"/>
        <c:lblOffset val="100"/>
        <c:noMultiLvlLbl val="0"/>
      </c:catAx>
      <c:valAx>
        <c:axId val="67002908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accent1">
                  <a:lumMod val="20000"/>
                  <a:lumOff val="8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accent1">
                <a:lumMod val="20000"/>
                <a:lumOff val="80000"/>
                <a:alpha val="3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5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ko-KR" sz="1197" b="0" i="0" u="none" strike="noStrike" kern="1200" baseline="0" noProof="0">
              <a:solidFill>
                <a:schemeClr val="tx1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ko-KR" noProof="0">
          <a:latin typeface="+mj-ea"/>
          <a:ea typeface="+mj-ea"/>
        </a:defRPr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증가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55</c:v>
                </c:pt>
                <c:pt idx="2">
                  <c:v>51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98-412B-8FFA-1BFBE8A2FB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현황 유지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39</c:v>
                </c:pt>
                <c:pt idx="1">
                  <c:v>42</c:v>
                </c:pt>
                <c:pt idx="2">
                  <c:v>44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98-412B-8FFA-1BFBE8A2FB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감소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SMM</c:v>
                </c:pt>
                <c:pt idx="1">
                  <c:v>콘텐츠</c:v>
                </c:pt>
                <c:pt idx="2">
                  <c:v>맞춤화</c:v>
                </c:pt>
                <c:pt idx="3">
                  <c:v>비디오 광고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98-412B-8FFA-1BFBE8A2FB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0025472"/>
        <c:axId val="670029080"/>
      </c:barChart>
      <c:catAx>
        <c:axId val="6700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accent1">
                <a:lumMod val="20000"/>
                <a:lumOff val="80000"/>
                <a:alpha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9080"/>
        <c:crosses val="autoZero"/>
        <c:auto val="1"/>
        <c:lblAlgn val="ctr"/>
        <c:lblOffset val="100"/>
        <c:noMultiLvlLbl val="0"/>
      </c:catAx>
      <c:valAx>
        <c:axId val="670029080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accent1">
                  <a:lumMod val="20000"/>
                  <a:lumOff val="8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accent1">
                <a:lumMod val="20000"/>
                <a:lumOff val="80000"/>
                <a:alpha val="3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ko-KR" sz="1197" b="0" i="0" u="none" strike="noStrike" kern="1200" baseline="0" noProof="0">
                <a:solidFill>
                  <a:schemeClr val="tx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ko-KR"/>
          </a:p>
        </c:txPr>
        <c:crossAx val="670025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ko-KR" sz="1197" b="0" i="0" u="none" strike="noStrike" kern="1200" baseline="0" noProof="0">
              <a:solidFill>
                <a:schemeClr val="tx1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ko-KR" noProof="0">
          <a:latin typeface="+mj-ea"/>
          <a:ea typeface="+mj-ea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48C61-36D6-4B73-9AF4-D31B74104F82}" type="doc">
      <dgm:prSet loTypeId="urn:microsoft.com/office/officeart/2018/5/layout/IconCircleLabelList" loCatId="other" qsTypeId="urn:microsoft.com/office/officeart/2005/8/quickstyle/simple1" qsCatId="simple" csTypeId="urn:microsoft.com/office/officeart/2018/5/colors/Iconchunking_neutralicontext_accent1_2" csCatId="accent1" phldr="1"/>
      <dgm:spPr/>
    </dgm:pt>
    <dgm:pt modelId="{AF583F91-332F-4E72-A1E0-987BFD089F88}">
      <dgm:prSet phldrT="[Text]"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noProof="0" dirty="0">
              <a:solidFill>
                <a:schemeClr val="tx1"/>
              </a:solidFill>
              <a:latin typeface="+mj-ea"/>
              <a:ea typeface="+mj-ea"/>
            </a:rPr>
            <a:t>최적화</a:t>
          </a:r>
          <a:br>
            <a:rPr lang="ko-KR" altLang="en-US" sz="1100" b="1" i="0" u="none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cap="none" noProof="0" dirty="0">
              <a:solidFill>
                <a:schemeClr val="tx1"/>
              </a:solidFill>
              <a:latin typeface="+mj-ea"/>
              <a:ea typeface="+mj-ea"/>
            </a:rPr>
            <a:t>Lorem Ipsum</a:t>
          </a:r>
          <a:br>
            <a:rPr lang="ko-KR" altLang="en-US" sz="1200" cap="none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cap="none" noProof="0" dirty="0">
              <a:solidFill>
                <a:schemeClr val="tx1"/>
              </a:solidFill>
              <a:latin typeface="+mj-ea"/>
              <a:ea typeface="+mj-ea"/>
            </a:rPr>
            <a:t>Dolor Sit Amet</a:t>
          </a:r>
          <a:endParaRPr lang="ko-KR" altLang="en-US" sz="1100" noProof="0" dirty="0">
            <a:solidFill>
              <a:schemeClr val="tx1"/>
            </a:solidFill>
            <a:latin typeface="+mj-ea"/>
            <a:ea typeface="+mj-ea"/>
          </a:endParaRPr>
        </a:p>
      </dgm:t>
    </dgm:pt>
    <dgm:pt modelId="{64596A89-BBA0-45D0-8E22-7BBC2F943B47}" type="parTrans" cxnId="{A68E0B67-A0CF-423E-9B01-65F9A6E5BDCF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705CEAA8-675D-47C0-8F48-2F40A711E383}" type="sibTrans" cxnId="{A68E0B67-A0CF-423E-9B01-65F9A6E5BDCF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520A53C9-ECE9-46F5-88D2-D48EC507F57E}">
      <dgm:prSet phldrT="[Text]"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계획</a:t>
          </a:r>
          <a:br>
            <a:rPr lang="ko-KR" altLang="en-US" sz="1200" kern="1200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</a:t>
          </a:r>
          <a:endParaRPr lang="ko-KR" altLang="en-US" sz="1200" kern="1200" cap="none" noProof="0" dirty="0">
            <a:solidFill>
              <a:schemeClr val="tx1"/>
            </a:solidFill>
            <a:latin typeface="+mj-ea"/>
            <a:ea typeface="+mj-ea"/>
            <a:cs typeface="+mn-cs"/>
          </a:endParaRPr>
        </a:p>
      </dgm:t>
    </dgm:pt>
    <dgm:pt modelId="{071F71CB-2E91-4706-8580-7A9507D3498C}" type="parTrans" cxnId="{06F43257-D3EF-4021-8B4C-8FF549290723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2B883F14-5874-45D7-94D5-8F5162A57A1C}" type="sibTrans" cxnId="{06F43257-D3EF-4021-8B4C-8FF549290723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1CFE26B4-9B65-4346-BFDF-2118130A408A}">
      <dgm:prSet phldrT="[Text]"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관리</a:t>
          </a:r>
          <a:br>
            <a:rPr lang="ko-KR" altLang="en-US" sz="1200" b="1" kern="1200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200" kern="1200" cap="none" noProof="0" dirty="0">
            <a:solidFill>
              <a:schemeClr val="tx1"/>
            </a:solidFill>
            <a:latin typeface="+mj-ea"/>
            <a:ea typeface="+mj-ea"/>
            <a:cs typeface="+mn-cs"/>
          </a:endParaRPr>
        </a:p>
      </dgm:t>
    </dgm:pt>
    <dgm:pt modelId="{0F5FF731-238A-4024-9A80-B5EEB41A15F1}" type="sibTrans" cxnId="{B87B8585-5933-44CB-8613-22A6A28A0580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5CA05856-F534-4653-AEA8-793EA21C67A9}" type="parTrans" cxnId="{B87B8585-5933-44CB-8613-22A6A28A0580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A43C91FC-CF61-496E-9183-9D3494F5A21C}">
      <dgm:prSet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kern="1200" cap="all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연구</a:t>
          </a:r>
          <a:br>
            <a:rPr lang="ko-KR" altLang="en-US" sz="1500" kern="1200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200" kern="1200" cap="none" noProof="0" dirty="0">
            <a:solidFill>
              <a:prstClr val="white"/>
            </a:solidFill>
            <a:latin typeface="+mj-ea"/>
            <a:ea typeface="+mj-ea"/>
            <a:cs typeface="+mn-cs"/>
          </a:endParaRPr>
        </a:p>
      </dgm:t>
    </dgm:pt>
    <dgm:pt modelId="{F1D537F3-CC2F-4C55-91E5-C93F3086BED1}" type="parTrans" cxnId="{D02027F7-6A35-4479-8F6F-CBCF18ED35D3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9C4CD417-9C03-4DAE-82E1-8B129445F60A}" type="sibTrans" cxnId="{D02027F7-6A35-4479-8F6F-CBCF18ED35D3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5F527937-CD5F-4682-B04B-CEBA79E99ED4}">
      <dgm:prSet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링크</a:t>
          </a:r>
          <a:br>
            <a:rPr lang="ko-KR" altLang="en-US" sz="1500" b="1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100" noProof="0" dirty="0">
            <a:solidFill>
              <a:schemeClr val="tx1"/>
            </a:solidFill>
            <a:latin typeface="+mj-ea"/>
            <a:ea typeface="+mj-ea"/>
          </a:endParaRPr>
        </a:p>
      </dgm:t>
    </dgm:pt>
    <dgm:pt modelId="{FBFBF700-F8A4-474A-A342-2C1752EB13B8}" type="parTrans" cxnId="{FEEC04FE-33FF-4741-8C41-C1313093F66A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6609A378-B1CD-4490-BAD7-454637280DC6}" type="sibTrans" cxnId="{FEEC04FE-33FF-4741-8C41-C1313093F66A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67FFBD6F-56B0-43EB-BBD0-B4BD04E7A66C}">
      <dgm:prSet custT="1"/>
      <dgm:spPr/>
      <dgm:t>
        <a:bodyPr rtlCol="0"/>
        <a:lstStyle/>
        <a:p>
          <a:pPr rtl="0">
            <a:lnSpc>
              <a:spcPct val="100000"/>
            </a:lnSpc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기술</a:t>
          </a:r>
          <a:br>
            <a:rPr lang="ko-KR" altLang="en-US" sz="1500" b="1" kern="1200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100" kern="1200" cap="none" noProof="0" dirty="0">
            <a:solidFill>
              <a:prstClr val="white"/>
            </a:solidFill>
            <a:latin typeface="+mj-ea"/>
            <a:ea typeface="+mj-ea"/>
            <a:cs typeface="+mn-cs"/>
          </a:endParaRPr>
        </a:p>
      </dgm:t>
    </dgm:pt>
    <dgm:pt modelId="{467E952F-FCBD-4614-9654-273CCC048B2A}" type="parTrans" cxnId="{A2A8C156-4F81-4A90-B08E-225C5B39F500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997EED20-EB8B-4654-845F-95E376501A61}" type="sibTrans" cxnId="{A2A8C156-4F81-4A90-B08E-225C5B39F500}">
      <dgm:prSet/>
      <dgm:spPr/>
      <dgm:t>
        <a:bodyPr rtlCol="0"/>
        <a:lstStyle/>
        <a:p>
          <a:pPr rtl="0"/>
          <a:endParaRPr lang="ko-KR" altLang="en-US" noProof="0" dirty="0">
            <a:latin typeface="+mj-ea"/>
            <a:ea typeface="+mj-ea"/>
          </a:endParaRPr>
        </a:p>
      </dgm:t>
    </dgm:pt>
    <dgm:pt modelId="{BBF80FC7-D448-4483-A6C9-4EAE4BE5CAF2}" type="pres">
      <dgm:prSet presAssocID="{23048C61-36D6-4B73-9AF4-D31B74104F82}" presName="root" presStyleCnt="0">
        <dgm:presLayoutVars>
          <dgm:dir/>
          <dgm:resizeHandles val="exact"/>
        </dgm:presLayoutVars>
      </dgm:prSet>
      <dgm:spPr/>
    </dgm:pt>
    <dgm:pt modelId="{1CB2887D-20AE-4102-930D-CD170E422C5F}" type="pres">
      <dgm:prSet presAssocID="{AF583F91-332F-4E72-A1E0-987BFD089F88}" presName="compNode" presStyleCnt="0"/>
      <dgm:spPr/>
    </dgm:pt>
    <dgm:pt modelId="{B99A65BE-757B-4D84-B5FE-48104FC06414}" type="pres">
      <dgm:prSet presAssocID="{AF583F91-332F-4E72-A1E0-987BFD089F88}" presName="iconBgRect" presStyleLbl="bgShp" presStyleIdx="0" presStyleCnt="6"/>
      <dgm:spPr>
        <a:prstGeom prst="rect">
          <a:avLst/>
        </a:prstGeom>
      </dgm:spPr>
    </dgm:pt>
    <dgm:pt modelId="{7EEB8DAD-99AC-4FE8-BD91-AB3BBD920121}" type="pres">
      <dgm:prSet presAssocID="{AF583F91-332F-4E72-A1E0-987BFD089F88}" presName="iconRect" presStyleLbl="node1" presStyleIdx="0" presStyleCnt="6"/>
      <dgm:spPr>
        <a:blipFill>
          <a:blip xmlns:r="http://schemas.openxmlformats.org/officeDocument/2006/relationships" r:embed="rId1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86FC1905-CC68-4E87-A989-7A09ED799ACD}" type="pres">
      <dgm:prSet presAssocID="{AF583F91-332F-4E72-A1E0-987BFD089F88}" presName="spaceRect" presStyleCnt="0"/>
      <dgm:spPr/>
    </dgm:pt>
    <dgm:pt modelId="{A2D6B74B-D7F6-461D-9A3E-29AE873A88E7}" type="pres">
      <dgm:prSet presAssocID="{AF583F91-332F-4E72-A1E0-987BFD089F88}" presName="textRect" presStyleLbl="revTx" presStyleIdx="0" presStyleCnt="6" custLinFactNeighborY="-22995">
        <dgm:presLayoutVars>
          <dgm:chMax val="1"/>
          <dgm:chPref val="1"/>
        </dgm:presLayoutVars>
      </dgm:prSet>
      <dgm:spPr/>
    </dgm:pt>
    <dgm:pt modelId="{C3C50DCF-AD83-48B8-84E3-B3AFA60C3F8D}" type="pres">
      <dgm:prSet presAssocID="{705CEAA8-675D-47C0-8F48-2F40A711E383}" presName="sibTrans" presStyleCnt="0"/>
      <dgm:spPr/>
    </dgm:pt>
    <dgm:pt modelId="{DDDA15A8-587D-4B5D-A7BE-FB262C0CAF4E}" type="pres">
      <dgm:prSet presAssocID="{520A53C9-ECE9-46F5-88D2-D48EC507F57E}" presName="compNode" presStyleCnt="0"/>
      <dgm:spPr/>
    </dgm:pt>
    <dgm:pt modelId="{ADBD35B6-559C-4E4F-9574-4BA9274B6091}" type="pres">
      <dgm:prSet presAssocID="{520A53C9-ECE9-46F5-88D2-D48EC507F57E}" presName="iconBgRect" presStyleLbl="bgShp" presStyleIdx="1" presStyleCnt="6"/>
      <dgm:spPr>
        <a:prstGeom prst="rect">
          <a:avLst/>
        </a:prstGeom>
      </dgm:spPr>
    </dgm:pt>
    <dgm:pt modelId="{B868A014-8E16-413C-B8AE-3003DEB6A9F2}" type="pres">
      <dgm:prSet presAssocID="{520A53C9-ECE9-46F5-88D2-D48EC507F57E}" presName="iconRect" presStyleLbl="node1" presStyleIdx="1" presStyleCnt="6"/>
      <dgm:spPr>
        <a:blipFill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E48EBF2C-CCD0-4E01-9A73-A0DE921C18F0}" type="pres">
      <dgm:prSet presAssocID="{520A53C9-ECE9-46F5-88D2-D48EC507F57E}" presName="spaceRect" presStyleCnt="0"/>
      <dgm:spPr/>
    </dgm:pt>
    <dgm:pt modelId="{0DCE97C5-E889-40B4-8BE0-94BAA197A527}" type="pres">
      <dgm:prSet presAssocID="{520A53C9-ECE9-46F5-88D2-D48EC507F57E}" presName="textRect" presStyleLbl="revTx" presStyleIdx="1" presStyleCnt="6" custLinFactNeighborY="-23100">
        <dgm:presLayoutVars>
          <dgm:chMax val="1"/>
          <dgm:chPref val="1"/>
        </dgm:presLayoutVars>
      </dgm:prSet>
      <dgm:spPr/>
    </dgm:pt>
    <dgm:pt modelId="{28600D5A-B3F1-42A9-A790-B2733331BD58}" type="pres">
      <dgm:prSet presAssocID="{2B883F14-5874-45D7-94D5-8F5162A57A1C}" presName="sibTrans" presStyleCnt="0"/>
      <dgm:spPr/>
    </dgm:pt>
    <dgm:pt modelId="{3C2F591F-21C7-40A2-A2E8-34F1A4B1BD12}" type="pres">
      <dgm:prSet presAssocID="{A43C91FC-CF61-496E-9183-9D3494F5A21C}" presName="compNode" presStyleCnt="0"/>
      <dgm:spPr/>
    </dgm:pt>
    <dgm:pt modelId="{52DD5B11-FE57-4B46-9EB7-8C21EE2C8AE2}" type="pres">
      <dgm:prSet presAssocID="{A43C91FC-CF61-496E-9183-9D3494F5A21C}" presName="iconBgRect" presStyleLbl="bgShp" presStyleIdx="2" presStyleCnt="6"/>
      <dgm:spPr>
        <a:prstGeom prst="rect">
          <a:avLst/>
        </a:prstGeom>
      </dgm:spPr>
    </dgm:pt>
    <dgm:pt modelId="{3F6B37DC-6322-469F-B6AE-995913645FDE}" type="pres">
      <dgm:prSet presAssocID="{A43C91FC-CF61-496E-9183-9D3494F5A21C}" presName="iconRect" presStyleLbl="node1" presStyleIdx="2" presStyleCnt="6"/>
      <dgm:spPr>
        <a:blipFill>
          <a:blip xmlns:r="http://schemas.openxmlformats.org/officeDocument/2006/relationships" r:embed="rId5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Internet"/>
        </a:ext>
      </dgm:extLst>
    </dgm:pt>
    <dgm:pt modelId="{A389AE66-CB65-4A3D-8FAE-2E94821067FE}" type="pres">
      <dgm:prSet presAssocID="{A43C91FC-CF61-496E-9183-9D3494F5A21C}" presName="spaceRect" presStyleCnt="0"/>
      <dgm:spPr/>
    </dgm:pt>
    <dgm:pt modelId="{B9CF36AB-6119-4D56-9AC2-21D4AD50BFDA}" type="pres">
      <dgm:prSet presAssocID="{A43C91FC-CF61-496E-9183-9D3494F5A21C}" presName="textRect" presStyleLbl="revTx" presStyleIdx="2" presStyleCnt="6" custLinFactNeighborY="-23132">
        <dgm:presLayoutVars>
          <dgm:chMax val="1"/>
          <dgm:chPref val="1"/>
        </dgm:presLayoutVars>
      </dgm:prSet>
      <dgm:spPr/>
    </dgm:pt>
    <dgm:pt modelId="{7C587D4C-D5B4-435C-815B-2630941AFADB}" type="pres">
      <dgm:prSet presAssocID="{9C4CD417-9C03-4DAE-82E1-8B129445F60A}" presName="sibTrans" presStyleCnt="0"/>
      <dgm:spPr/>
    </dgm:pt>
    <dgm:pt modelId="{083D6136-A58E-46F1-A866-3D3D120706A2}" type="pres">
      <dgm:prSet presAssocID="{5F527937-CD5F-4682-B04B-CEBA79E99ED4}" presName="compNode" presStyleCnt="0"/>
      <dgm:spPr/>
    </dgm:pt>
    <dgm:pt modelId="{7C7730D2-6F5C-4C07-B6C9-7B78FB830E86}" type="pres">
      <dgm:prSet presAssocID="{5F527937-CD5F-4682-B04B-CEBA79E99ED4}" presName="iconBgRect" presStyleLbl="bgShp" presStyleIdx="3" presStyleCnt="6" custLinFactNeighborY="-28203"/>
      <dgm:spPr>
        <a:prstGeom prst="rect">
          <a:avLst/>
        </a:prstGeom>
      </dgm:spPr>
    </dgm:pt>
    <dgm:pt modelId="{73DE5867-8622-4ECE-BF05-C44C4A70ACD9}" type="pres">
      <dgm:prSet presAssocID="{5F527937-CD5F-4682-B04B-CEBA79E99ED4}" presName="iconRect" presStyleLbl="node1" presStyleIdx="3" presStyleCnt="6" custLinFactNeighborY="-49161"/>
      <dgm:spPr>
        <a:blipFill>
          <a:blip xmlns:r="http://schemas.openxmlformats.org/officeDocument/2006/relationships" r:embed="rId7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nk"/>
        </a:ext>
      </dgm:extLst>
    </dgm:pt>
    <dgm:pt modelId="{F4DE9A7E-7688-460B-B8B9-0ED123555AC3}" type="pres">
      <dgm:prSet presAssocID="{5F527937-CD5F-4682-B04B-CEBA79E99ED4}" presName="spaceRect" presStyleCnt="0"/>
      <dgm:spPr/>
    </dgm:pt>
    <dgm:pt modelId="{9A1458B1-9A61-4DC2-8626-D1B5B6AAF481}" type="pres">
      <dgm:prSet presAssocID="{5F527937-CD5F-4682-B04B-CEBA79E99ED4}" presName="textRect" presStyleLbl="revTx" presStyleIdx="3" presStyleCnt="6" custLinFactNeighborY="-70697">
        <dgm:presLayoutVars>
          <dgm:chMax val="1"/>
          <dgm:chPref val="1"/>
        </dgm:presLayoutVars>
      </dgm:prSet>
      <dgm:spPr/>
    </dgm:pt>
    <dgm:pt modelId="{4724C23C-407F-482F-A2D0-67F596F6CFCA}" type="pres">
      <dgm:prSet presAssocID="{6609A378-B1CD-4490-BAD7-454637280DC6}" presName="sibTrans" presStyleCnt="0"/>
      <dgm:spPr/>
    </dgm:pt>
    <dgm:pt modelId="{6FE1ADDD-0990-4D75-A5D5-EF81AF9FA32C}" type="pres">
      <dgm:prSet presAssocID="{67FFBD6F-56B0-43EB-BBD0-B4BD04E7A66C}" presName="compNode" presStyleCnt="0"/>
      <dgm:spPr/>
    </dgm:pt>
    <dgm:pt modelId="{36278FB6-E1FB-41C5-9E64-C3CD6347D9EE}" type="pres">
      <dgm:prSet presAssocID="{67FFBD6F-56B0-43EB-BBD0-B4BD04E7A66C}" presName="iconBgRect" presStyleLbl="bgShp" presStyleIdx="4" presStyleCnt="6" custLinFactNeighborY="-28203"/>
      <dgm:spPr>
        <a:prstGeom prst="rect">
          <a:avLst/>
        </a:prstGeom>
      </dgm:spPr>
    </dgm:pt>
    <dgm:pt modelId="{DFA4AADF-7CE3-49CE-9266-1FF1685AE72B}" type="pres">
      <dgm:prSet presAssocID="{67FFBD6F-56B0-43EB-BBD0-B4BD04E7A66C}" presName="iconRect" presStyleLbl="node1" presStyleIdx="4" presStyleCnt="6" custLinFactNeighborY="-49161"/>
      <dgm:spPr>
        <a:blipFill>
          <a:blip xmlns:r="http://schemas.openxmlformats.org/officeDocument/2006/relationships" r:embed="rId9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ell Tower"/>
        </a:ext>
      </dgm:extLst>
    </dgm:pt>
    <dgm:pt modelId="{664BDC54-3C32-4107-A9C7-14DDE767E150}" type="pres">
      <dgm:prSet presAssocID="{67FFBD6F-56B0-43EB-BBD0-B4BD04E7A66C}" presName="spaceRect" presStyleCnt="0"/>
      <dgm:spPr/>
    </dgm:pt>
    <dgm:pt modelId="{E1F920E6-D82F-406A-9C4B-D9A87DB39F98}" type="pres">
      <dgm:prSet presAssocID="{67FFBD6F-56B0-43EB-BBD0-B4BD04E7A66C}" presName="textRect" presStyleLbl="revTx" presStyleIdx="4" presStyleCnt="6" custLinFactNeighborY="-70658">
        <dgm:presLayoutVars>
          <dgm:chMax val="1"/>
          <dgm:chPref val="1"/>
        </dgm:presLayoutVars>
      </dgm:prSet>
      <dgm:spPr/>
    </dgm:pt>
    <dgm:pt modelId="{E3CB96D7-09CC-4343-9E4E-A4D2517ED061}" type="pres">
      <dgm:prSet presAssocID="{997EED20-EB8B-4654-845F-95E376501A61}" presName="sibTrans" presStyleCnt="0"/>
      <dgm:spPr/>
    </dgm:pt>
    <dgm:pt modelId="{906FC08A-CE23-46E2-A047-2505D3A9ECC1}" type="pres">
      <dgm:prSet presAssocID="{1CFE26B4-9B65-4346-BFDF-2118130A408A}" presName="compNode" presStyleCnt="0"/>
      <dgm:spPr/>
    </dgm:pt>
    <dgm:pt modelId="{4E56F363-1E76-4736-AB67-119D51C003EF}" type="pres">
      <dgm:prSet presAssocID="{1CFE26B4-9B65-4346-BFDF-2118130A408A}" presName="iconBgRect" presStyleLbl="bgShp" presStyleIdx="5" presStyleCnt="6" custLinFactNeighborY="-28203"/>
      <dgm:spPr>
        <a:prstGeom prst="rect">
          <a:avLst/>
        </a:prstGeom>
      </dgm:spPr>
    </dgm:pt>
    <dgm:pt modelId="{7AF0EDB5-1538-4845-A2C2-AE3F6C686B2B}" type="pres">
      <dgm:prSet presAssocID="{1CFE26B4-9B65-4346-BFDF-2118130A408A}" presName="iconRect" presStyleLbl="node1" presStyleIdx="5" presStyleCnt="6" custLinFactNeighborY="-49161"/>
      <dgm:spPr>
        <a:blipFill>
          <a:blip xmlns:r="http://schemas.openxmlformats.org/officeDocument/2006/relationships" r:embed="rId11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end"/>
        </a:ext>
      </dgm:extLst>
    </dgm:pt>
    <dgm:pt modelId="{8107110C-52CF-46C4-8B24-533661400524}" type="pres">
      <dgm:prSet presAssocID="{1CFE26B4-9B65-4346-BFDF-2118130A408A}" presName="spaceRect" presStyleCnt="0"/>
      <dgm:spPr/>
    </dgm:pt>
    <dgm:pt modelId="{C58A0532-12B6-49FF-8068-867DBB81CFD7}" type="pres">
      <dgm:prSet presAssocID="{1CFE26B4-9B65-4346-BFDF-2118130A408A}" presName="textRect" presStyleLbl="revTx" presStyleIdx="5" presStyleCnt="6" custLinFactNeighborY="-66167">
        <dgm:presLayoutVars>
          <dgm:chMax val="1"/>
          <dgm:chPref val="1"/>
        </dgm:presLayoutVars>
      </dgm:prSet>
      <dgm:spPr/>
    </dgm:pt>
  </dgm:ptLst>
  <dgm:cxnLst>
    <dgm:cxn modelId="{FE27900D-ABAA-4A6B-B265-69CE551A45F3}" type="presOf" srcId="{5F527937-CD5F-4682-B04B-CEBA79E99ED4}" destId="{9A1458B1-9A61-4DC2-8626-D1B5B6AAF481}" srcOrd="0" destOrd="0" presId="urn:microsoft.com/office/officeart/2018/5/layout/IconCircleLabelList"/>
    <dgm:cxn modelId="{BB2EEF1A-0699-44E0-A122-D0D454991A77}" type="presOf" srcId="{A43C91FC-CF61-496E-9183-9D3494F5A21C}" destId="{B9CF36AB-6119-4D56-9AC2-21D4AD50BFDA}" srcOrd="0" destOrd="0" presId="urn:microsoft.com/office/officeart/2018/5/layout/IconCircleLabelList"/>
    <dgm:cxn modelId="{A68E0B67-A0CF-423E-9B01-65F9A6E5BDCF}" srcId="{23048C61-36D6-4B73-9AF4-D31B74104F82}" destId="{AF583F91-332F-4E72-A1E0-987BFD089F88}" srcOrd="0" destOrd="0" parTransId="{64596A89-BBA0-45D0-8E22-7BBC2F943B47}" sibTransId="{705CEAA8-675D-47C0-8F48-2F40A711E383}"/>
    <dgm:cxn modelId="{A2A8C156-4F81-4A90-B08E-225C5B39F500}" srcId="{23048C61-36D6-4B73-9AF4-D31B74104F82}" destId="{67FFBD6F-56B0-43EB-BBD0-B4BD04E7A66C}" srcOrd="4" destOrd="0" parTransId="{467E952F-FCBD-4614-9654-273CCC048B2A}" sibTransId="{997EED20-EB8B-4654-845F-95E376501A61}"/>
    <dgm:cxn modelId="{06F43257-D3EF-4021-8B4C-8FF549290723}" srcId="{23048C61-36D6-4B73-9AF4-D31B74104F82}" destId="{520A53C9-ECE9-46F5-88D2-D48EC507F57E}" srcOrd="1" destOrd="0" parTransId="{071F71CB-2E91-4706-8580-7A9507D3498C}" sibTransId="{2B883F14-5874-45D7-94D5-8F5162A57A1C}"/>
    <dgm:cxn modelId="{6771297A-2970-4E90-ADC1-0100E83CB39A}" type="presOf" srcId="{520A53C9-ECE9-46F5-88D2-D48EC507F57E}" destId="{0DCE97C5-E889-40B4-8BE0-94BAA197A527}" srcOrd="0" destOrd="0" presId="urn:microsoft.com/office/officeart/2018/5/layout/IconCircleLabelList"/>
    <dgm:cxn modelId="{EA47E25A-D807-4258-BE80-98EC09B51F29}" type="presOf" srcId="{AF583F91-332F-4E72-A1E0-987BFD089F88}" destId="{A2D6B74B-D7F6-461D-9A3E-29AE873A88E7}" srcOrd="0" destOrd="0" presId="urn:microsoft.com/office/officeart/2018/5/layout/IconCircleLabelList"/>
    <dgm:cxn modelId="{B87B8585-5933-44CB-8613-22A6A28A0580}" srcId="{23048C61-36D6-4B73-9AF4-D31B74104F82}" destId="{1CFE26B4-9B65-4346-BFDF-2118130A408A}" srcOrd="5" destOrd="0" parTransId="{5CA05856-F534-4653-AEA8-793EA21C67A9}" sibTransId="{0F5FF731-238A-4024-9A80-B5EEB41A15F1}"/>
    <dgm:cxn modelId="{96950CB6-20C6-40CE-9A70-E909B68C5BC7}" type="presOf" srcId="{67FFBD6F-56B0-43EB-BBD0-B4BD04E7A66C}" destId="{E1F920E6-D82F-406A-9C4B-D9A87DB39F98}" srcOrd="0" destOrd="0" presId="urn:microsoft.com/office/officeart/2018/5/layout/IconCircleLabelList"/>
    <dgm:cxn modelId="{FC3F51CD-7657-4489-8E88-A5CA15E5D7A0}" type="presOf" srcId="{23048C61-36D6-4B73-9AF4-D31B74104F82}" destId="{BBF80FC7-D448-4483-A6C9-4EAE4BE5CAF2}" srcOrd="0" destOrd="0" presId="urn:microsoft.com/office/officeart/2018/5/layout/IconCircleLabelList"/>
    <dgm:cxn modelId="{3814FBEE-0B4F-4014-9F5F-07BD8736F1B2}" type="presOf" srcId="{1CFE26B4-9B65-4346-BFDF-2118130A408A}" destId="{C58A0532-12B6-49FF-8068-867DBB81CFD7}" srcOrd="0" destOrd="0" presId="urn:microsoft.com/office/officeart/2018/5/layout/IconCircleLabelList"/>
    <dgm:cxn modelId="{D02027F7-6A35-4479-8F6F-CBCF18ED35D3}" srcId="{23048C61-36D6-4B73-9AF4-D31B74104F82}" destId="{A43C91FC-CF61-496E-9183-9D3494F5A21C}" srcOrd="2" destOrd="0" parTransId="{F1D537F3-CC2F-4C55-91E5-C93F3086BED1}" sibTransId="{9C4CD417-9C03-4DAE-82E1-8B129445F60A}"/>
    <dgm:cxn modelId="{FEEC04FE-33FF-4741-8C41-C1313093F66A}" srcId="{23048C61-36D6-4B73-9AF4-D31B74104F82}" destId="{5F527937-CD5F-4682-B04B-CEBA79E99ED4}" srcOrd="3" destOrd="0" parTransId="{FBFBF700-F8A4-474A-A342-2C1752EB13B8}" sibTransId="{6609A378-B1CD-4490-BAD7-454637280DC6}"/>
    <dgm:cxn modelId="{9FA217F4-8241-44EC-B314-3AA090A1EC54}" type="presParOf" srcId="{BBF80FC7-D448-4483-A6C9-4EAE4BE5CAF2}" destId="{1CB2887D-20AE-4102-930D-CD170E422C5F}" srcOrd="0" destOrd="0" presId="urn:microsoft.com/office/officeart/2018/5/layout/IconCircleLabelList"/>
    <dgm:cxn modelId="{05B66A6C-49C3-4268-964E-97E08D44801F}" type="presParOf" srcId="{1CB2887D-20AE-4102-930D-CD170E422C5F}" destId="{B99A65BE-757B-4D84-B5FE-48104FC06414}" srcOrd="0" destOrd="0" presId="urn:microsoft.com/office/officeart/2018/5/layout/IconCircleLabelList"/>
    <dgm:cxn modelId="{AF9A5A6C-0D54-462C-9C37-B647B4D9FC9C}" type="presParOf" srcId="{1CB2887D-20AE-4102-930D-CD170E422C5F}" destId="{7EEB8DAD-99AC-4FE8-BD91-AB3BBD920121}" srcOrd="1" destOrd="0" presId="urn:microsoft.com/office/officeart/2018/5/layout/IconCircleLabelList"/>
    <dgm:cxn modelId="{87B95D43-D3F0-4FEB-8F13-4D03E23BEFE3}" type="presParOf" srcId="{1CB2887D-20AE-4102-930D-CD170E422C5F}" destId="{86FC1905-CC68-4E87-A989-7A09ED799ACD}" srcOrd="2" destOrd="0" presId="urn:microsoft.com/office/officeart/2018/5/layout/IconCircleLabelList"/>
    <dgm:cxn modelId="{44F3A194-DEE5-462F-BD40-1DA08EC88AE8}" type="presParOf" srcId="{1CB2887D-20AE-4102-930D-CD170E422C5F}" destId="{A2D6B74B-D7F6-461D-9A3E-29AE873A88E7}" srcOrd="3" destOrd="0" presId="urn:microsoft.com/office/officeart/2018/5/layout/IconCircleLabelList"/>
    <dgm:cxn modelId="{DAEDB735-55F0-4879-91EB-CD364E56AF04}" type="presParOf" srcId="{BBF80FC7-D448-4483-A6C9-4EAE4BE5CAF2}" destId="{C3C50DCF-AD83-48B8-84E3-B3AFA60C3F8D}" srcOrd="1" destOrd="0" presId="urn:microsoft.com/office/officeart/2018/5/layout/IconCircleLabelList"/>
    <dgm:cxn modelId="{7940EDBB-387D-46F7-9EA4-095CC5FEAE46}" type="presParOf" srcId="{BBF80FC7-D448-4483-A6C9-4EAE4BE5CAF2}" destId="{DDDA15A8-587D-4B5D-A7BE-FB262C0CAF4E}" srcOrd="2" destOrd="0" presId="urn:microsoft.com/office/officeart/2018/5/layout/IconCircleLabelList"/>
    <dgm:cxn modelId="{E41DBD15-A12C-4F33-8E1B-3384DAE4A505}" type="presParOf" srcId="{DDDA15A8-587D-4B5D-A7BE-FB262C0CAF4E}" destId="{ADBD35B6-559C-4E4F-9574-4BA9274B6091}" srcOrd="0" destOrd="0" presId="urn:microsoft.com/office/officeart/2018/5/layout/IconCircleLabelList"/>
    <dgm:cxn modelId="{00D167CE-8B3B-4A1F-A9C4-DED00E080CD6}" type="presParOf" srcId="{DDDA15A8-587D-4B5D-A7BE-FB262C0CAF4E}" destId="{B868A014-8E16-413C-B8AE-3003DEB6A9F2}" srcOrd="1" destOrd="0" presId="urn:microsoft.com/office/officeart/2018/5/layout/IconCircleLabelList"/>
    <dgm:cxn modelId="{C12E3D4B-D0C8-4E4D-BBA1-A6B3C2461E6B}" type="presParOf" srcId="{DDDA15A8-587D-4B5D-A7BE-FB262C0CAF4E}" destId="{E48EBF2C-CCD0-4E01-9A73-A0DE921C18F0}" srcOrd="2" destOrd="0" presId="urn:microsoft.com/office/officeart/2018/5/layout/IconCircleLabelList"/>
    <dgm:cxn modelId="{09D3F988-DE5C-4590-89EA-E8FADCA7EE79}" type="presParOf" srcId="{DDDA15A8-587D-4B5D-A7BE-FB262C0CAF4E}" destId="{0DCE97C5-E889-40B4-8BE0-94BAA197A527}" srcOrd="3" destOrd="0" presId="urn:microsoft.com/office/officeart/2018/5/layout/IconCircleLabelList"/>
    <dgm:cxn modelId="{E8F9F494-A783-4B1C-B1C8-E427C8B6AB51}" type="presParOf" srcId="{BBF80FC7-D448-4483-A6C9-4EAE4BE5CAF2}" destId="{28600D5A-B3F1-42A9-A790-B2733331BD58}" srcOrd="3" destOrd="0" presId="urn:microsoft.com/office/officeart/2018/5/layout/IconCircleLabelList"/>
    <dgm:cxn modelId="{C377E0B1-63E2-4C77-9CE8-2CD460AB775C}" type="presParOf" srcId="{BBF80FC7-D448-4483-A6C9-4EAE4BE5CAF2}" destId="{3C2F591F-21C7-40A2-A2E8-34F1A4B1BD12}" srcOrd="4" destOrd="0" presId="urn:microsoft.com/office/officeart/2018/5/layout/IconCircleLabelList"/>
    <dgm:cxn modelId="{BE88F015-287C-4FF1-8AC5-3A6D928581E0}" type="presParOf" srcId="{3C2F591F-21C7-40A2-A2E8-34F1A4B1BD12}" destId="{52DD5B11-FE57-4B46-9EB7-8C21EE2C8AE2}" srcOrd="0" destOrd="0" presId="urn:microsoft.com/office/officeart/2018/5/layout/IconCircleLabelList"/>
    <dgm:cxn modelId="{9E4DC768-526D-426C-9304-FC053E8F0AD2}" type="presParOf" srcId="{3C2F591F-21C7-40A2-A2E8-34F1A4B1BD12}" destId="{3F6B37DC-6322-469F-B6AE-995913645FDE}" srcOrd="1" destOrd="0" presId="urn:microsoft.com/office/officeart/2018/5/layout/IconCircleLabelList"/>
    <dgm:cxn modelId="{36DE431B-64DD-413C-9A29-5C2B290FF76B}" type="presParOf" srcId="{3C2F591F-21C7-40A2-A2E8-34F1A4B1BD12}" destId="{A389AE66-CB65-4A3D-8FAE-2E94821067FE}" srcOrd="2" destOrd="0" presId="urn:microsoft.com/office/officeart/2018/5/layout/IconCircleLabelList"/>
    <dgm:cxn modelId="{389F1BFF-9F04-4DF5-84DE-CFAD3ED4F97D}" type="presParOf" srcId="{3C2F591F-21C7-40A2-A2E8-34F1A4B1BD12}" destId="{B9CF36AB-6119-4D56-9AC2-21D4AD50BFDA}" srcOrd="3" destOrd="0" presId="urn:microsoft.com/office/officeart/2018/5/layout/IconCircleLabelList"/>
    <dgm:cxn modelId="{84483EA1-6D42-4C27-B1A6-7DC975CAC4CE}" type="presParOf" srcId="{BBF80FC7-D448-4483-A6C9-4EAE4BE5CAF2}" destId="{7C587D4C-D5B4-435C-815B-2630941AFADB}" srcOrd="5" destOrd="0" presId="urn:microsoft.com/office/officeart/2018/5/layout/IconCircleLabelList"/>
    <dgm:cxn modelId="{C34F84F1-9392-42B9-97B0-6BBD611B8B72}" type="presParOf" srcId="{BBF80FC7-D448-4483-A6C9-4EAE4BE5CAF2}" destId="{083D6136-A58E-46F1-A866-3D3D120706A2}" srcOrd="6" destOrd="0" presId="urn:microsoft.com/office/officeart/2018/5/layout/IconCircleLabelList"/>
    <dgm:cxn modelId="{7167355C-751F-4F11-A5AF-BF8B9202122B}" type="presParOf" srcId="{083D6136-A58E-46F1-A866-3D3D120706A2}" destId="{7C7730D2-6F5C-4C07-B6C9-7B78FB830E86}" srcOrd="0" destOrd="0" presId="urn:microsoft.com/office/officeart/2018/5/layout/IconCircleLabelList"/>
    <dgm:cxn modelId="{05BB08F0-1A8D-4904-B6C1-4D54D954EF78}" type="presParOf" srcId="{083D6136-A58E-46F1-A866-3D3D120706A2}" destId="{73DE5867-8622-4ECE-BF05-C44C4A70ACD9}" srcOrd="1" destOrd="0" presId="urn:microsoft.com/office/officeart/2018/5/layout/IconCircleLabelList"/>
    <dgm:cxn modelId="{8BC4F5AE-58D1-4C57-BBDF-AFD4D145CDB1}" type="presParOf" srcId="{083D6136-A58E-46F1-A866-3D3D120706A2}" destId="{F4DE9A7E-7688-460B-B8B9-0ED123555AC3}" srcOrd="2" destOrd="0" presId="urn:microsoft.com/office/officeart/2018/5/layout/IconCircleLabelList"/>
    <dgm:cxn modelId="{3EBC4A66-D035-4B74-A0FE-D6D85C28364B}" type="presParOf" srcId="{083D6136-A58E-46F1-A866-3D3D120706A2}" destId="{9A1458B1-9A61-4DC2-8626-D1B5B6AAF481}" srcOrd="3" destOrd="0" presId="urn:microsoft.com/office/officeart/2018/5/layout/IconCircleLabelList"/>
    <dgm:cxn modelId="{30C31044-8037-4A52-8D8E-39DA041007ED}" type="presParOf" srcId="{BBF80FC7-D448-4483-A6C9-4EAE4BE5CAF2}" destId="{4724C23C-407F-482F-A2D0-67F596F6CFCA}" srcOrd="7" destOrd="0" presId="urn:microsoft.com/office/officeart/2018/5/layout/IconCircleLabelList"/>
    <dgm:cxn modelId="{CE297C65-D5A8-4841-AF7A-A7456732676F}" type="presParOf" srcId="{BBF80FC7-D448-4483-A6C9-4EAE4BE5CAF2}" destId="{6FE1ADDD-0990-4D75-A5D5-EF81AF9FA32C}" srcOrd="8" destOrd="0" presId="urn:microsoft.com/office/officeart/2018/5/layout/IconCircleLabelList"/>
    <dgm:cxn modelId="{D92FC23C-4325-4F7E-A224-C09A4CB6B6D2}" type="presParOf" srcId="{6FE1ADDD-0990-4D75-A5D5-EF81AF9FA32C}" destId="{36278FB6-E1FB-41C5-9E64-C3CD6347D9EE}" srcOrd="0" destOrd="0" presId="urn:microsoft.com/office/officeart/2018/5/layout/IconCircleLabelList"/>
    <dgm:cxn modelId="{07C471FE-F169-46F1-9191-802B565EF869}" type="presParOf" srcId="{6FE1ADDD-0990-4D75-A5D5-EF81AF9FA32C}" destId="{DFA4AADF-7CE3-49CE-9266-1FF1685AE72B}" srcOrd="1" destOrd="0" presId="urn:microsoft.com/office/officeart/2018/5/layout/IconCircleLabelList"/>
    <dgm:cxn modelId="{84ABD393-3EAB-4385-822D-0AD3AD6FE346}" type="presParOf" srcId="{6FE1ADDD-0990-4D75-A5D5-EF81AF9FA32C}" destId="{664BDC54-3C32-4107-A9C7-14DDE767E150}" srcOrd="2" destOrd="0" presId="urn:microsoft.com/office/officeart/2018/5/layout/IconCircleLabelList"/>
    <dgm:cxn modelId="{454E4FA0-4B9B-4F04-AC69-DCD2FD5598AC}" type="presParOf" srcId="{6FE1ADDD-0990-4D75-A5D5-EF81AF9FA32C}" destId="{E1F920E6-D82F-406A-9C4B-D9A87DB39F98}" srcOrd="3" destOrd="0" presId="urn:microsoft.com/office/officeart/2018/5/layout/IconCircleLabelList"/>
    <dgm:cxn modelId="{A355ECC9-E90C-4F60-AB4A-BDED4C383C43}" type="presParOf" srcId="{BBF80FC7-D448-4483-A6C9-4EAE4BE5CAF2}" destId="{E3CB96D7-09CC-4343-9E4E-A4D2517ED061}" srcOrd="9" destOrd="0" presId="urn:microsoft.com/office/officeart/2018/5/layout/IconCircleLabelList"/>
    <dgm:cxn modelId="{560DD1A4-E47F-410F-9EA7-B4E1058E25DF}" type="presParOf" srcId="{BBF80FC7-D448-4483-A6C9-4EAE4BE5CAF2}" destId="{906FC08A-CE23-46E2-A047-2505D3A9ECC1}" srcOrd="10" destOrd="0" presId="urn:microsoft.com/office/officeart/2018/5/layout/IconCircleLabelList"/>
    <dgm:cxn modelId="{31DFC9A8-2945-49C1-8543-3B2AD96BDFF9}" type="presParOf" srcId="{906FC08A-CE23-46E2-A047-2505D3A9ECC1}" destId="{4E56F363-1E76-4736-AB67-119D51C003EF}" srcOrd="0" destOrd="0" presId="urn:microsoft.com/office/officeart/2018/5/layout/IconCircleLabelList"/>
    <dgm:cxn modelId="{4168825E-59BA-4190-A88D-6AAC1504C23F}" type="presParOf" srcId="{906FC08A-CE23-46E2-A047-2505D3A9ECC1}" destId="{7AF0EDB5-1538-4845-A2C2-AE3F6C686B2B}" srcOrd="1" destOrd="0" presId="urn:microsoft.com/office/officeart/2018/5/layout/IconCircleLabelList"/>
    <dgm:cxn modelId="{6D28B219-2E03-4BD1-AB21-7D2D9B59B21E}" type="presParOf" srcId="{906FC08A-CE23-46E2-A047-2505D3A9ECC1}" destId="{8107110C-52CF-46C4-8B24-533661400524}" srcOrd="2" destOrd="0" presId="urn:microsoft.com/office/officeart/2018/5/layout/IconCircleLabelList"/>
    <dgm:cxn modelId="{649CD18B-E025-4E7D-AD39-3C8252ED19AE}" type="presParOf" srcId="{906FC08A-CE23-46E2-A047-2505D3A9ECC1}" destId="{C58A0532-12B6-49FF-8068-867DBB81CFD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00DE91-D0C9-4E6B-B296-BBE6C4E9A02E}" type="doc">
      <dgm:prSet loTypeId="urn:microsoft.com/office/officeart/2005/8/layout/chart3" loCatId="cycle" qsTypeId="urn:microsoft.com/office/officeart/2005/8/quickstyle/simple1" qsCatId="simple" csTypeId="urn:microsoft.com/office/officeart/2005/8/colors/accent1_3" csCatId="accent1" phldr="1"/>
      <dgm:spPr/>
    </dgm:pt>
    <dgm:pt modelId="{E916F942-14C7-403F-90CE-0267FA5701F2}">
      <dgm:prSet phldrT="[Text]"/>
      <dgm:spPr>
        <a:ln>
          <a:noFill/>
        </a:ln>
      </dgm:spPr>
      <dgm:t>
        <a:bodyPr rtlCol="0"/>
        <a:lstStyle/>
        <a:p>
          <a:pPr rtl="0"/>
          <a:r>
            <a:rPr lang="ko-KR" altLang="en-US" noProof="0" dirty="0">
              <a:solidFill>
                <a:schemeClr val="bg1"/>
              </a:solidFill>
              <a:latin typeface="+mj-ea"/>
              <a:ea typeface="+mj-ea"/>
            </a:rPr>
            <a:t>유효성</a:t>
          </a:r>
          <a:endParaRPr lang="ko-KR" altLang="ru-RU" noProof="0" dirty="0">
            <a:solidFill>
              <a:schemeClr val="bg1"/>
            </a:solidFill>
            <a:latin typeface="+mj-ea"/>
            <a:ea typeface="+mj-ea"/>
          </a:endParaRPr>
        </a:p>
      </dgm:t>
    </dgm:pt>
    <dgm:pt modelId="{FADFEFF1-33C5-498B-866B-31BDCCDD0A87}" type="parTrans" cxnId="{80C8792E-CC76-4671-8464-4DBA5529ABBF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2EE57F43-F699-406E-B070-B5388A5C3EF0}" type="sibTrans" cxnId="{80C8792E-CC76-4671-8464-4DBA5529ABBF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54738B61-B011-4B50-9367-82C01E6851CB}">
      <dgm:prSet phldrT="[Text]"/>
      <dgm:spPr>
        <a:ln>
          <a:noFill/>
        </a:ln>
      </dgm:spPr>
      <dgm:t>
        <a:bodyPr rtlCol="0"/>
        <a:lstStyle/>
        <a:p>
          <a:pPr rtl="0"/>
          <a:r>
            <a:rPr lang="ko-KR" altLang="en-US" noProof="0" dirty="0">
              <a:solidFill>
                <a:schemeClr val="bg1"/>
              </a:solidFill>
              <a:latin typeface="+mj-ea"/>
              <a:ea typeface="+mj-ea"/>
            </a:rPr>
            <a:t>값</a:t>
          </a:r>
          <a:endParaRPr lang="ko-KR" altLang="ru-RU" noProof="0" dirty="0">
            <a:solidFill>
              <a:schemeClr val="bg1"/>
            </a:solidFill>
            <a:latin typeface="+mj-ea"/>
            <a:ea typeface="+mj-ea"/>
          </a:endParaRPr>
        </a:p>
      </dgm:t>
    </dgm:pt>
    <dgm:pt modelId="{F70B26DD-0065-48E8-B14E-21AD4FF5B073}" type="parTrans" cxnId="{21FE89D5-966D-4055-B5DE-E410287E6B89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90B7832F-5C4B-438E-8A67-1DFAAD105949}" type="sibTrans" cxnId="{21FE89D5-966D-4055-B5DE-E410287E6B89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063EC9EB-12EB-4B9E-9C9A-4C4F86773C6C}">
      <dgm:prSet phldrT="[Text]"/>
      <dgm:spPr>
        <a:ln>
          <a:noFill/>
        </a:ln>
      </dgm:spPr>
      <dgm:t>
        <a:bodyPr rtlCol="0"/>
        <a:lstStyle/>
        <a:p>
          <a:pPr rtl="0"/>
          <a:r>
            <a:rPr lang="ko-KR" altLang="en-US" noProof="0" dirty="0">
              <a:solidFill>
                <a:schemeClr val="bg1"/>
              </a:solidFill>
              <a:latin typeface="+mj-ea"/>
              <a:ea typeface="+mj-ea"/>
            </a:rPr>
            <a:t>소비</a:t>
          </a:r>
          <a:endParaRPr lang="ko-KR" altLang="ru-RU" noProof="0" dirty="0">
            <a:solidFill>
              <a:schemeClr val="bg1"/>
            </a:solidFill>
            <a:latin typeface="+mj-ea"/>
            <a:ea typeface="+mj-ea"/>
          </a:endParaRPr>
        </a:p>
      </dgm:t>
    </dgm:pt>
    <dgm:pt modelId="{82F09713-42EF-44CC-95E9-63BD2E82AE71}" type="parTrans" cxnId="{1F672EFB-E26C-41D0-B09D-5FB4A541F572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424B4B77-F77C-44D9-BC9A-2AE65490463A}" type="sibTrans" cxnId="{1F672EFB-E26C-41D0-B09D-5FB4A541F572}">
      <dgm:prSet/>
      <dgm:spPr/>
      <dgm:t>
        <a:bodyPr rtlCol="0"/>
        <a:lstStyle/>
        <a:p>
          <a:pPr rtl="0"/>
          <a:endParaRPr lang="ko-KR" altLang="ru-RU" noProof="0" dirty="0">
            <a:latin typeface="+mj-ea"/>
            <a:ea typeface="+mj-ea"/>
          </a:endParaRPr>
        </a:p>
      </dgm:t>
    </dgm:pt>
    <dgm:pt modelId="{927E36B5-9965-45FA-AF89-94861165F87C}" type="pres">
      <dgm:prSet presAssocID="{1500DE91-D0C9-4E6B-B296-BBE6C4E9A02E}" presName="compositeShape" presStyleCnt="0">
        <dgm:presLayoutVars>
          <dgm:chMax val="7"/>
          <dgm:dir/>
          <dgm:resizeHandles val="exact"/>
        </dgm:presLayoutVars>
      </dgm:prSet>
      <dgm:spPr/>
    </dgm:pt>
    <dgm:pt modelId="{DEA3CDBA-FBEB-49CC-BD13-C095BF3ED010}" type="pres">
      <dgm:prSet presAssocID="{1500DE91-D0C9-4E6B-B296-BBE6C4E9A02E}" presName="wedge1" presStyleLbl="node1" presStyleIdx="0" presStyleCnt="3"/>
      <dgm:spPr/>
    </dgm:pt>
    <dgm:pt modelId="{6310CCC4-249B-457B-9A24-C023BA3A4DE5}" type="pres">
      <dgm:prSet presAssocID="{1500DE91-D0C9-4E6B-B296-BBE6C4E9A02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D3595D3-73F9-4CBA-A4EA-F47CE428B7EA}" type="pres">
      <dgm:prSet presAssocID="{1500DE91-D0C9-4E6B-B296-BBE6C4E9A02E}" presName="wedge2" presStyleLbl="node1" presStyleIdx="1" presStyleCnt="3"/>
      <dgm:spPr/>
    </dgm:pt>
    <dgm:pt modelId="{0BE500B1-58F6-4925-9A3A-EC12767F04D1}" type="pres">
      <dgm:prSet presAssocID="{1500DE91-D0C9-4E6B-B296-BBE6C4E9A02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3020744-6ADE-4BA0-A49B-CE64F3EC1245}" type="pres">
      <dgm:prSet presAssocID="{1500DE91-D0C9-4E6B-B296-BBE6C4E9A02E}" presName="wedge3" presStyleLbl="node1" presStyleIdx="2" presStyleCnt="3"/>
      <dgm:spPr/>
    </dgm:pt>
    <dgm:pt modelId="{F6C09398-E99A-4ECF-8BCE-D43F52D5E0CF}" type="pres">
      <dgm:prSet presAssocID="{1500DE91-D0C9-4E6B-B296-BBE6C4E9A02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B529F913-257A-47FA-AA1E-1C706F589805}" type="presOf" srcId="{E916F942-14C7-403F-90CE-0267FA5701F2}" destId="{6310CCC4-249B-457B-9A24-C023BA3A4DE5}" srcOrd="1" destOrd="0" presId="urn:microsoft.com/office/officeart/2005/8/layout/chart3"/>
    <dgm:cxn modelId="{E514A51F-E8EA-4EB2-B752-F4C0511FD0F2}" type="presOf" srcId="{54738B61-B011-4B50-9367-82C01E6851CB}" destId="{FD3595D3-73F9-4CBA-A4EA-F47CE428B7EA}" srcOrd="0" destOrd="0" presId="urn:microsoft.com/office/officeart/2005/8/layout/chart3"/>
    <dgm:cxn modelId="{80C8792E-CC76-4671-8464-4DBA5529ABBF}" srcId="{1500DE91-D0C9-4E6B-B296-BBE6C4E9A02E}" destId="{E916F942-14C7-403F-90CE-0267FA5701F2}" srcOrd="0" destOrd="0" parTransId="{FADFEFF1-33C5-498B-866B-31BDCCDD0A87}" sibTransId="{2EE57F43-F699-406E-B070-B5388A5C3EF0}"/>
    <dgm:cxn modelId="{532DE337-23C7-456C-AC5B-9CB743F1FCBE}" type="presOf" srcId="{E916F942-14C7-403F-90CE-0267FA5701F2}" destId="{DEA3CDBA-FBEB-49CC-BD13-C095BF3ED010}" srcOrd="0" destOrd="0" presId="urn:microsoft.com/office/officeart/2005/8/layout/chart3"/>
    <dgm:cxn modelId="{300EFC5F-8A53-4556-9C90-D8F6270CFB96}" type="presOf" srcId="{063EC9EB-12EB-4B9E-9C9A-4C4F86773C6C}" destId="{F6C09398-E99A-4ECF-8BCE-D43F52D5E0CF}" srcOrd="1" destOrd="0" presId="urn:microsoft.com/office/officeart/2005/8/layout/chart3"/>
    <dgm:cxn modelId="{9BBAB183-AE0D-4994-910A-449FA655D1ED}" type="presOf" srcId="{54738B61-B011-4B50-9367-82C01E6851CB}" destId="{0BE500B1-58F6-4925-9A3A-EC12767F04D1}" srcOrd="1" destOrd="0" presId="urn:microsoft.com/office/officeart/2005/8/layout/chart3"/>
    <dgm:cxn modelId="{FC62F7CF-4614-4822-9D96-1CCCBCF61A6F}" type="presOf" srcId="{1500DE91-D0C9-4E6B-B296-BBE6C4E9A02E}" destId="{927E36B5-9965-45FA-AF89-94861165F87C}" srcOrd="0" destOrd="0" presId="urn:microsoft.com/office/officeart/2005/8/layout/chart3"/>
    <dgm:cxn modelId="{21FE89D5-966D-4055-B5DE-E410287E6B89}" srcId="{1500DE91-D0C9-4E6B-B296-BBE6C4E9A02E}" destId="{54738B61-B011-4B50-9367-82C01E6851CB}" srcOrd="1" destOrd="0" parTransId="{F70B26DD-0065-48E8-B14E-21AD4FF5B073}" sibTransId="{90B7832F-5C4B-438E-8A67-1DFAAD105949}"/>
    <dgm:cxn modelId="{F3877BF0-6EE2-49CE-97EF-9F63074C25FA}" type="presOf" srcId="{063EC9EB-12EB-4B9E-9C9A-4C4F86773C6C}" destId="{73020744-6ADE-4BA0-A49B-CE64F3EC1245}" srcOrd="0" destOrd="0" presId="urn:microsoft.com/office/officeart/2005/8/layout/chart3"/>
    <dgm:cxn modelId="{1F672EFB-E26C-41D0-B09D-5FB4A541F572}" srcId="{1500DE91-D0C9-4E6B-B296-BBE6C4E9A02E}" destId="{063EC9EB-12EB-4B9E-9C9A-4C4F86773C6C}" srcOrd="2" destOrd="0" parTransId="{82F09713-42EF-44CC-95E9-63BD2E82AE71}" sibTransId="{424B4B77-F77C-44D9-BC9A-2AE65490463A}"/>
    <dgm:cxn modelId="{9E8478A1-782F-450D-BEA2-D8767849E849}" type="presParOf" srcId="{927E36B5-9965-45FA-AF89-94861165F87C}" destId="{DEA3CDBA-FBEB-49CC-BD13-C095BF3ED010}" srcOrd="0" destOrd="0" presId="urn:microsoft.com/office/officeart/2005/8/layout/chart3"/>
    <dgm:cxn modelId="{233FA659-49DE-4F62-8B4E-D3A689CF5FCC}" type="presParOf" srcId="{927E36B5-9965-45FA-AF89-94861165F87C}" destId="{6310CCC4-249B-457B-9A24-C023BA3A4DE5}" srcOrd="1" destOrd="0" presId="urn:microsoft.com/office/officeart/2005/8/layout/chart3"/>
    <dgm:cxn modelId="{045EC300-DE69-43EC-AB0F-3988132DCC56}" type="presParOf" srcId="{927E36B5-9965-45FA-AF89-94861165F87C}" destId="{FD3595D3-73F9-4CBA-A4EA-F47CE428B7EA}" srcOrd="2" destOrd="0" presId="urn:microsoft.com/office/officeart/2005/8/layout/chart3"/>
    <dgm:cxn modelId="{6D7FB208-5F22-4B8E-AC3F-14F3FB315DDC}" type="presParOf" srcId="{927E36B5-9965-45FA-AF89-94861165F87C}" destId="{0BE500B1-58F6-4925-9A3A-EC12767F04D1}" srcOrd="3" destOrd="0" presId="urn:microsoft.com/office/officeart/2005/8/layout/chart3"/>
    <dgm:cxn modelId="{965CAFEF-A84B-44D4-B498-0C57A750A153}" type="presParOf" srcId="{927E36B5-9965-45FA-AF89-94861165F87C}" destId="{73020744-6ADE-4BA0-A49B-CE64F3EC1245}" srcOrd="4" destOrd="0" presId="urn:microsoft.com/office/officeart/2005/8/layout/chart3"/>
    <dgm:cxn modelId="{74AA8BF0-235A-4255-9F4D-4B32052AB260}" type="presParOf" srcId="{927E36B5-9965-45FA-AF89-94861165F87C}" destId="{F6C09398-E99A-4ECF-8BCE-D43F52D5E0CF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9A65BE-757B-4D84-B5FE-48104FC06414}">
      <dsp:nvSpPr>
        <dsp:cNvPr id="0" name=""/>
        <dsp:cNvSpPr/>
      </dsp:nvSpPr>
      <dsp:spPr>
        <a:xfrm>
          <a:off x="774510" y="885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EB8DAD-99AC-4FE8-BD91-AB3BBD920121}">
      <dsp:nvSpPr>
        <dsp:cNvPr id="0" name=""/>
        <dsp:cNvSpPr/>
      </dsp:nvSpPr>
      <dsp:spPr>
        <a:xfrm>
          <a:off x="997313" y="223688"/>
          <a:ext cx="599853" cy="599853"/>
        </a:xfrm>
        <a:prstGeom prst="rect">
          <a:avLst/>
        </a:prstGeom>
        <a:blipFill>
          <a:blip xmlns:r="http://schemas.openxmlformats.org/officeDocument/2006/relationships" r:embed="rId1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6B74B-D7F6-461D-9A3E-29AE873A88E7}">
      <dsp:nvSpPr>
        <dsp:cNvPr id="0" name=""/>
        <dsp:cNvSpPr/>
      </dsp:nvSpPr>
      <dsp:spPr>
        <a:xfrm>
          <a:off x="440306" y="1184779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noProof="0" dirty="0">
              <a:solidFill>
                <a:schemeClr val="tx1"/>
              </a:solidFill>
              <a:latin typeface="+mj-ea"/>
              <a:ea typeface="+mj-ea"/>
            </a:rPr>
            <a:t>최적화</a:t>
          </a:r>
          <a:br>
            <a:rPr lang="ko-KR" altLang="en-US" sz="1100" b="1" i="0" u="none" kern="1200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</a:rPr>
            <a:t>Dolor Sit Amet</a:t>
          </a:r>
          <a:endParaRPr lang="ko-KR" altLang="en-US" sz="1100" kern="1200" noProof="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440306" y="1184779"/>
        <a:ext cx="1713867" cy="814086"/>
      </dsp:txXfrm>
    </dsp:sp>
    <dsp:sp modelId="{ADBD35B6-559C-4E4F-9574-4BA9274B6091}">
      <dsp:nvSpPr>
        <dsp:cNvPr id="0" name=""/>
        <dsp:cNvSpPr/>
      </dsp:nvSpPr>
      <dsp:spPr>
        <a:xfrm>
          <a:off x="2788304" y="885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68A014-8E16-413C-B8AE-3003DEB6A9F2}">
      <dsp:nvSpPr>
        <dsp:cNvPr id="0" name=""/>
        <dsp:cNvSpPr/>
      </dsp:nvSpPr>
      <dsp:spPr>
        <a:xfrm>
          <a:off x="3011107" y="223688"/>
          <a:ext cx="599853" cy="599853"/>
        </a:xfrm>
        <a:prstGeom prst="rect">
          <a:avLst/>
        </a:prstGeom>
        <a:blipFill>
          <a:blip xmlns:r="http://schemas.openxmlformats.org/officeDocument/2006/relationships" r:embed="rId3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CE97C5-E889-40B4-8BE0-94BAA197A527}">
      <dsp:nvSpPr>
        <dsp:cNvPr id="0" name=""/>
        <dsp:cNvSpPr/>
      </dsp:nvSpPr>
      <dsp:spPr>
        <a:xfrm>
          <a:off x="2454100" y="1183925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계획</a:t>
          </a:r>
          <a:br>
            <a:rPr lang="ko-KR" altLang="en-US" sz="1200" kern="1200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</a:t>
          </a:r>
          <a:endParaRPr lang="ko-KR" altLang="en-US" sz="1200" kern="1200" cap="none" noProof="0" dirty="0">
            <a:solidFill>
              <a:schemeClr val="tx1"/>
            </a:solidFill>
            <a:latin typeface="+mj-ea"/>
            <a:ea typeface="+mj-ea"/>
            <a:cs typeface="+mn-cs"/>
          </a:endParaRPr>
        </a:p>
      </dsp:txBody>
      <dsp:txXfrm>
        <a:off x="2454100" y="1183925"/>
        <a:ext cx="1713867" cy="814086"/>
      </dsp:txXfrm>
    </dsp:sp>
    <dsp:sp modelId="{52DD5B11-FE57-4B46-9EB7-8C21EE2C8AE2}">
      <dsp:nvSpPr>
        <dsp:cNvPr id="0" name=""/>
        <dsp:cNvSpPr/>
      </dsp:nvSpPr>
      <dsp:spPr>
        <a:xfrm>
          <a:off x="4802098" y="885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B37DC-6322-469F-B6AE-995913645FDE}">
      <dsp:nvSpPr>
        <dsp:cNvPr id="0" name=""/>
        <dsp:cNvSpPr/>
      </dsp:nvSpPr>
      <dsp:spPr>
        <a:xfrm>
          <a:off x="5024901" y="223688"/>
          <a:ext cx="599853" cy="599853"/>
        </a:xfrm>
        <a:prstGeom prst="rect">
          <a:avLst/>
        </a:prstGeom>
        <a:blipFill>
          <a:blip xmlns:r="http://schemas.openxmlformats.org/officeDocument/2006/relationships" r:embed="rId5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F36AB-6119-4D56-9AC2-21D4AD50BFDA}">
      <dsp:nvSpPr>
        <dsp:cNvPr id="0" name=""/>
        <dsp:cNvSpPr/>
      </dsp:nvSpPr>
      <dsp:spPr>
        <a:xfrm>
          <a:off x="4467894" y="1183664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cap="all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연구</a:t>
          </a:r>
          <a:br>
            <a:rPr lang="ko-KR" altLang="en-US" sz="1500" kern="1200" noProof="0" dirty="0">
              <a:solidFill>
                <a:schemeClr val="tx1"/>
              </a:solidFill>
              <a:latin typeface="+mj-ea"/>
              <a:ea typeface="+mj-ea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200" kern="1200" cap="none" noProof="0" dirty="0">
            <a:solidFill>
              <a:prstClr val="white"/>
            </a:solidFill>
            <a:latin typeface="+mj-ea"/>
            <a:ea typeface="+mj-ea"/>
            <a:cs typeface="+mn-cs"/>
          </a:endParaRPr>
        </a:p>
      </dsp:txBody>
      <dsp:txXfrm>
        <a:off x="4467894" y="1183664"/>
        <a:ext cx="1713867" cy="814086"/>
      </dsp:txXfrm>
    </dsp:sp>
    <dsp:sp modelId="{7C7730D2-6F5C-4C07-B6C9-7B78FB830E86}">
      <dsp:nvSpPr>
        <dsp:cNvPr id="0" name=""/>
        <dsp:cNvSpPr/>
      </dsp:nvSpPr>
      <dsp:spPr>
        <a:xfrm>
          <a:off x="774510" y="2319682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E5867-8622-4ECE-BF05-C44C4A70ACD9}">
      <dsp:nvSpPr>
        <dsp:cNvPr id="0" name=""/>
        <dsp:cNvSpPr/>
      </dsp:nvSpPr>
      <dsp:spPr>
        <a:xfrm>
          <a:off x="997313" y="2542441"/>
          <a:ext cx="599853" cy="599853"/>
        </a:xfrm>
        <a:prstGeom prst="rect">
          <a:avLst/>
        </a:prstGeom>
        <a:blipFill>
          <a:blip xmlns:r="http://schemas.openxmlformats.org/officeDocument/2006/relationships" r:embed="rId7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1458B1-9A61-4DC2-8626-D1B5B6AAF481}">
      <dsp:nvSpPr>
        <dsp:cNvPr id="0" name=""/>
        <dsp:cNvSpPr/>
      </dsp:nvSpPr>
      <dsp:spPr>
        <a:xfrm>
          <a:off x="440306" y="3410091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링크</a:t>
          </a:r>
          <a:br>
            <a:rPr lang="ko-KR" altLang="en-US" sz="1500" b="1" kern="1200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100" kern="1200" noProof="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440306" y="3410091"/>
        <a:ext cx="1713867" cy="814086"/>
      </dsp:txXfrm>
    </dsp:sp>
    <dsp:sp modelId="{36278FB6-E1FB-41C5-9E64-C3CD6347D9EE}">
      <dsp:nvSpPr>
        <dsp:cNvPr id="0" name=""/>
        <dsp:cNvSpPr/>
      </dsp:nvSpPr>
      <dsp:spPr>
        <a:xfrm>
          <a:off x="2788304" y="2319682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4AADF-7CE3-49CE-9266-1FF1685AE72B}">
      <dsp:nvSpPr>
        <dsp:cNvPr id="0" name=""/>
        <dsp:cNvSpPr/>
      </dsp:nvSpPr>
      <dsp:spPr>
        <a:xfrm>
          <a:off x="3011107" y="2542441"/>
          <a:ext cx="599853" cy="599853"/>
        </a:xfrm>
        <a:prstGeom prst="rect">
          <a:avLst/>
        </a:prstGeom>
        <a:blipFill>
          <a:blip xmlns:r="http://schemas.openxmlformats.org/officeDocument/2006/relationships" r:embed="rId9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F920E6-D82F-406A-9C4B-D9A87DB39F98}">
      <dsp:nvSpPr>
        <dsp:cNvPr id="0" name=""/>
        <dsp:cNvSpPr/>
      </dsp:nvSpPr>
      <dsp:spPr>
        <a:xfrm>
          <a:off x="2454100" y="3410409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기술</a:t>
          </a:r>
          <a:br>
            <a:rPr lang="ko-KR" altLang="en-US" sz="1500" b="1" kern="1200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prstClr val="white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100" kern="1200" cap="none" noProof="0" dirty="0">
            <a:solidFill>
              <a:prstClr val="white"/>
            </a:solidFill>
            <a:latin typeface="+mj-ea"/>
            <a:ea typeface="+mj-ea"/>
            <a:cs typeface="+mn-cs"/>
          </a:endParaRPr>
        </a:p>
      </dsp:txBody>
      <dsp:txXfrm>
        <a:off x="2454100" y="3410409"/>
        <a:ext cx="1713867" cy="814086"/>
      </dsp:txXfrm>
    </dsp:sp>
    <dsp:sp modelId="{4E56F363-1E76-4736-AB67-119D51C003EF}">
      <dsp:nvSpPr>
        <dsp:cNvPr id="0" name=""/>
        <dsp:cNvSpPr/>
      </dsp:nvSpPr>
      <dsp:spPr>
        <a:xfrm>
          <a:off x="4802098" y="2319682"/>
          <a:ext cx="1045458" cy="10454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F0EDB5-1538-4845-A2C2-AE3F6C686B2B}">
      <dsp:nvSpPr>
        <dsp:cNvPr id="0" name=""/>
        <dsp:cNvSpPr/>
      </dsp:nvSpPr>
      <dsp:spPr>
        <a:xfrm>
          <a:off x="5024901" y="2542441"/>
          <a:ext cx="599853" cy="599853"/>
        </a:xfrm>
        <a:prstGeom prst="rect">
          <a:avLst/>
        </a:prstGeom>
        <a:blipFill>
          <a:blip xmlns:r="http://schemas.openxmlformats.org/officeDocument/2006/relationships" r:embed="rId11">
            <a:duotone>
              <a:schemeClr val="bg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bg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8A0532-12B6-49FF-8068-867DBB81CFD7}">
      <dsp:nvSpPr>
        <dsp:cNvPr id="0" name=""/>
        <dsp:cNvSpPr/>
      </dsp:nvSpPr>
      <dsp:spPr>
        <a:xfrm>
          <a:off x="4467894" y="3446969"/>
          <a:ext cx="1713867" cy="8140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6223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ko-KR" altLang="en-US" sz="1400" b="1" i="0" u="none" kern="1200" cap="all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관리</a:t>
          </a:r>
          <a:br>
            <a:rPr lang="ko-KR" altLang="en-US" sz="1200" b="1" kern="1200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Lorem Ipsum</a:t>
          </a:r>
          <a:br>
            <a:rPr lang="ko-KR" altLang="en-US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</a:br>
          <a:r>
            <a:rPr lang="en-US" altLang="ko-KR" sz="1200" kern="1200" cap="none" noProof="0" dirty="0">
              <a:solidFill>
                <a:schemeClr val="tx1"/>
              </a:solidFill>
              <a:latin typeface="+mj-ea"/>
              <a:ea typeface="+mj-ea"/>
              <a:cs typeface="+mn-cs"/>
            </a:rPr>
            <a:t>Dolor Sit Amet </a:t>
          </a:r>
          <a:endParaRPr lang="ko-KR" altLang="en-US" sz="1200" kern="1200" cap="none" noProof="0" dirty="0">
            <a:solidFill>
              <a:schemeClr val="tx1"/>
            </a:solidFill>
            <a:latin typeface="+mj-ea"/>
            <a:ea typeface="+mj-ea"/>
            <a:cs typeface="+mn-cs"/>
          </a:endParaRPr>
        </a:p>
      </dsp:txBody>
      <dsp:txXfrm>
        <a:off x="4467894" y="3446969"/>
        <a:ext cx="1713867" cy="8140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A3CDBA-FBEB-49CC-BD13-C095BF3ED010}">
      <dsp:nvSpPr>
        <dsp:cNvPr id="0" name=""/>
        <dsp:cNvSpPr/>
      </dsp:nvSpPr>
      <dsp:spPr>
        <a:xfrm>
          <a:off x="529477" y="228419"/>
          <a:ext cx="2842560" cy="2842560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noProof="0" dirty="0">
              <a:solidFill>
                <a:schemeClr val="bg1"/>
              </a:solidFill>
              <a:latin typeface="+mj-ea"/>
              <a:ea typeface="+mj-ea"/>
            </a:rPr>
            <a:t>유효성</a:t>
          </a:r>
          <a:endParaRPr lang="ko-KR" altLang="ru-RU" sz="2300" kern="1200" noProof="0" dirty="0">
            <a:solidFill>
              <a:schemeClr val="bg1"/>
            </a:solidFill>
            <a:latin typeface="+mj-ea"/>
            <a:ea typeface="+mj-ea"/>
          </a:endParaRPr>
        </a:p>
      </dsp:txBody>
      <dsp:txXfrm>
        <a:off x="2074949" y="752940"/>
        <a:ext cx="964440" cy="947520"/>
      </dsp:txXfrm>
    </dsp:sp>
    <dsp:sp modelId="{FD3595D3-73F9-4CBA-A4EA-F47CE428B7EA}">
      <dsp:nvSpPr>
        <dsp:cNvPr id="0" name=""/>
        <dsp:cNvSpPr/>
      </dsp:nvSpPr>
      <dsp:spPr>
        <a:xfrm>
          <a:off x="382949" y="313020"/>
          <a:ext cx="2842560" cy="2842560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shade val="80000"/>
            <a:hueOff val="160587"/>
            <a:satOff val="-3213"/>
            <a:lumOff val="14009"/>
            <a:alphaOff val="0"/>
          </a:schemeClr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noProof="0" dirty="0">
              <a:solidFill>
                <a:schemeClr val="bg1"/>
              </a:solidFill>
              <a:latin typeface="+mj-ea"/>
              <a:ea typeface="+mj-ea"/>
            </a:rPr>
            <a:t>값</a:t>
          </a:r>
          <a:endParaRPr lang="ko-KR" altLang="ru-RU" sz="2300" kern="1200" noProof="0" dirty="0">
            <a:solidFill>
              <a:schemeClr val="bg1"/>
            </a:solidFill>
            <a:latin typeface="+mj-ea"/>
            <a:ea typeface="+mj-ea"/>
          </a:endParaRPr>
        </a:p>
      </dsp:txBody>
      <dsp:txXfrm>
        <a:off x="1161269" y="2106540"/>
        <a:ext cx="1285920" cy="879840"/>
      </dsp:txXfrm>
    </dsp:sp>
    <dsp:sp modelId="{73020744-6ADE-4BA0-A49B-CE64F3EC1245}">
      <dsp:nvSpPr>
        <dsp:cNvPr id="0" name=""/>
        <dsp:cNvSpPr/>
      </dsp:nvSpPr>
      <dsp:spPr>
        <a:xfrm>
          <a:off x="382949" y="313020"/>
          <a:ext cx="2842560" cy="2842560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shade val="80000"/>
            <a:hueOff val="321174"/>
            <a:satOff val="-6427"/>
            <a:lumOff val="28019"/>
            <a:alphaOff val="0"/>
          </a:schemeClr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noProof="0" dirty="0">
              <a:solidFill>
                <a:schemeClr val="bg1"/>
              </a:solidFill>
              <a:latin typeface="+mj-ea"/>
              <a:ea typeface="+mj-ea"/>
            </a:rPr>
            <a:t>소비</a:t>
          </a:r>
          <a:endParaRPr lang="ko-KR" altLang="ru-RU" sz="2300" kern="1200" noProof="0" dirty="0">
            <a:solidFill>
              <a:schemeClr val="bg1"/>
            </a:solidFill>
            <a:latin typeface="+mj-ea"/>
            <a:ea typeface="+mj-ea"/>
          </a:endParaRPr>
        </a:p>
      </dsp:txBody>
      <dsp:txXfrm>
        <a:off x="687509" y="871380"/>
        <a:ext cx="964440" cy="947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637522C-E1AB-4414-84BD-ABBFC0C8F8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1FAA61-62EB-4C3D-AB05-A8AD3EA674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1D3237-CDD9-4224-900E-D6456CDC9C53}" type="datetime1">
              <a:rPr lang="ko-KR" altLang="en-US" smtClean="0"/>
              <a:t>2021-08-27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90D46EF-EA0E-4CC9-8C3C-2670DEAD65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7B2F2F1-D4F3-4343-B48D-1EF2D02A36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A4B66-5979-4B17-A4E9-A75ACA389F40}" type="slidenum">
              <a:rPr lang="en-US" altLang="ko-KR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5958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31DF9-04B3-413F-B4D9-3841217E8CE9}" type="datetime1">
              <a:rPr lang="ko-KR" altLang="en-US" smtClean="0"/>
              <a:pPr/>
              <a:t>2021-08-27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8F174-E4FC-4ED5-B4AC-465392C1542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8376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en-US" altLang="ko-KR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723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919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9495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8499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8709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6172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38F174-E4FC-4ED5-B4AC-465392C1542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491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rtlCol="0" anchor="b"/>
          <a:lstStyle>
            <a:lvl1pPr>
              <a:defRPr sz="7200">
                <a:latin typeface="+mj-ea"/>
                <a:ea typeface="+mj-ea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rtlCol="0" anchor="t"/>
          <a:lstStyle>
            <a:lvl1pPr marL="0" indent="0" algn="l">
              <a:buNone/>
              <a:defRPr cap="all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fld id="{A477EA76-51FA-4E6A-8048-A93973089474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fld id="{D57F1E4F-1CFF-5643-939E-02111984F565}" type="slidenum">
              <a:rPr lang="en-US" altLang="ko-KR" noProof="0" smtClean="0"/>
              <a:pPr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rtlCol="0" anchor="b">
            <a:normAutofit/>
          </a:bodyPr>
          <a:lstStyle>
            <a:lvl1pPr algn="l">
              <a:defRPr sz="2400" b="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그림 개체 틀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ko-KR" altLang="en-US" noProof="0"/>
              <a:t>그림을 추가하려면 아이콘을 클릭하세요</a:t>
            </a:r>
            <a:r>
              <a:rPr lang="en-US" altLang="ko-KR" noProof="0"/>
              <a:t>.</a:t>
            </a:r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154956" y="5367325"/>
            <a:ext cx="8825656" cy="493712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BD277FB-34D6-486F-BA7E-E433F9253F0C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 rtlCol="0"/>
          <a:lstStyle>
            <a:lvl1pPr>
              <a:defRPr sz="48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8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657600"/>
            <a:ext cx="8825659" cy="23622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0F1275-12A0-49A4-AC13-461B4B9AE006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 rtlCol="0"/>
          <a:lstStyle>
            <a:lvl1pPr>
              <a:defRPr sz="4800">
                <a:latin typeface="+mj-ea"/>
                <a:ea typeface="+mj-ea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14" name="텍스트 개체 틀 3"/>
          <p:cNvSpPr>
            <a:spLocks noGrp="1"/>
          </p:cNvSpPr>
          <p:nvPr>
            <p:ph type="body" sz="half" idx="13" hasCustomPrompt="1"/>
          </p:nvPr>
        </p:nvSpPr>
        <p:spPr>
          <a:xfrm>
            <a:off x="1930400" y="3771174"/>
            <a:ext cx="7279649" cy="342174"/>
          </a:xfrm>
        </p:spPr>
        <p:txBody>
          <a:bodyPr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10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4350657"/>
            <a:ext cx="8825659" cy="1676400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>
                <a:latin typeface="+mj-ea"/>
                <a:ea typeface="+mj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fld id="{BB0A59EE-FE52-4F4E-8FBB-D0FFFB0BB6EE}" type="datetime1">
              <a:rPr lang="ko-KR" altLang="en-US" smtClean="0"/>
              <a:t>2021-08-27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+mj-ea"/>
                <a:ea typeface="+mj-ea"/>
              </a:defRPr>
            </a:lvl1pPr>
          </a:lstStyle>
          <a:p>
            <a:fld id="{D57F1E4F-1CFF-5643-939E-02111984F565}" type="slidenum">
              <a:rPr lang="en-US" altLang="ko-KR" smtClean="0"/>
              <a:pPr/>
              <a:t>‹#›</a:t>
            </a:fld>
            <a:endParaRPr lang="ko-KR" altLang="en-US"/>
          </a:p>
        </p:txBody>
      </p:sp>
      <p:sp>
        <p:nvSpPr>
          <p:cNvPr id="9" name="텍스트 상자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 rtl="0"/>
            <a:r>
              <a:rPr lang="ko-KR" altLang="en-US" noProof="0">
                <a:latin typeface="+mj-ea"/>
                <a:ea typeface="+mj-ea"/>
              </a:rPr>
              <a:t>“</a:t>
            </a:r>
          </a:p>
        </p:txBody>
      </p:sp>
      <p:sp>
        <p:nvSpPr>
          <p:cNvPr id="13" name="텍스트 상자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 rtl="0"/>
            <a:r>
              <a:rPr lang="ko-KR" altLang="en-US" noProof="0">
                <a:latin typeface="+mj-ea"/>
                <a:ea typeface="+mj-ea"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rtlCol="0" anchor="b"/>
          <a:lstStyle>
            <a:lvl1pPr algn="l">
              <a:defRPr sz="4000" b="0" cap="none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54954" y="4777381"/>
            <a:ext cx="8825659" cy="860400"/>
          </a:xfrm>
        </p:spPr>
        <p:txBody>
          <a:bodyPr rtlCol="0"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DCA76F4-1B70-4D61-B5E7-32B166034D33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42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32947" y="1981200"/>
            <a:ext cx="2946866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16" name="텍스트 개체 틀 3"/>
          <p:cNvSpPr>
            <a:spLocks noGrp="1"/>
          </p:cNvSpPr>
          <p:nvPr>
            <p:ph type="body" sz="half" idx="15" hasCustomPrompt="1"/>
          </p:nvPr>
        </p:nvSpPr>
        <p:spPr>
          <a:xfrm>
            <a:off x="652463" y="2667000"/>
            <a:ext cx="2927350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3883659" y="1981200"/>
            <a:ext cx="2936241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19" name="텍스트 개체 틀 3"/>
          <p:cNvSpPr>
            <a:spLocks noGrp="1"/>
          </p:cNvSpPr>
          <p:nvPr>
            <p:ph type="body" sz="half" idx="16" hasCustomPrompt="1"/>
          </p:nvPr>
        </p:nvSpPr>
        <p:spPr>
          <a:xfrm>
            <a:off x="3873106" y="2667000"/>
            <a:ext cx="2946794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14" name="텍스트 개체 틀 4"/>
          <p:cNvSpPr>
            <a:spLocks noGrp="1"/>
          </p:cNvSpPr>
          <p:nvPr>
            <p:ph type="body" sz="quarter" idx="13" hasCustomPrompt="1"/>
          </p:nvPr>
        </p:nvSpPr>
        <p:spPr>
          <a:xfrm>
            <a:off x="7124700" y="1981200"/>
            <a:ext cx="2932113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20" name="텍스트 개체 틀 3"/>
          <p:cNvSpPr>
            <a:spLocks noGrp="1"/>
          </p:cNvSpPr>
          <p:nvPr>
            <p:ph type="body" sz="half" idx="17" hasCustomPrompt="1"/>
          </p:nvPr>
        </p:nvSpPr>
        <p:spPr>
          <a:xfrm>
            <a:off x="7124700" y="2667000"/>
            <a:ext cx="2932113" cy="358933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cxnSp>
        <p:nvCxnSpPr>
          <p:cNvPr id="17" name="직선 연결선(S)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4B426E-3138-443A-8A95-45A4446E9493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그림 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420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652463" y="4250949"/>
            <a:ext cx="2940050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29" name="그림 개체 틀 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ko-KR" altLang="en-US" noProof="0"/>
              <a:t>그림을 추가하려면 아이콘을 클릭하세요</a:t>
            </a:r>
            <a:r>
              <a:rPr lang="en-US" altLang="ko-KR" noProof="0"/>
              <a:t>.</a:t>
            </a:r>
          </a:p>
        </p:txBody>
      </p:sp>
      <p:sp>
        <p:nvSpPr>
          <p:cNvPr id="22" name="텍스트 개체 틀 3"/>
          <p:cNvSpPr>
            <a:spLocks noGrp="1"/>
          </p:cNvSpPr>
          <p:nvPr>
            <p:ph type="body" sz="half" idx="18" hasCustomPrompt="1"/>
          </p:nvPr>
        </p:nvSpPr>
        <p:spPr>
          <a:xfrm>
            <a:off x="652463" y="4827211"/>
            <a:ext cx="2940050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3889375" y="4250949"/>
            <a:ext cx="2930525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30" name="그림 개체 틀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ko-KR" altLang="en-US" noProof="0"/>
              <a:t>그림을 추가하려면 아이콘을 클릭하세요</a:t>
            </a:r>
            <a:r>
              <a:rPr lang="en-US" altLang="ko-KR" noProof="0"/>
              <a:t>.</a:t>
            </a:r>
          </a:p>
        </p:txBody>
      </p:sp>
      <p:sp>
        <p:nvSpPr>
          <p:cNvPr id="23" name="텍스트 개체 틀 3"/>
          <p:cNvSpPr>
            <a:spLocks noGrp="1"/>
          </p:cNvSpPr>
          <p:nvPr>
            <p:ph type="body" sz="half" idx="19" hasCustomPrompt="1"/>
          </p:nvPr>
        </p:nvSpPr>
        <p:spPr>
          <a:xfrm>
            <a:off x="3888022" y="4827210"/>
            <a:ext cx="2934406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14" name="텍스트 개체 틀 4"/>
          <p:cNvSpPr>
            <a:spLocks noGrp="1"/>
          </p:cNvSpPr>
          <p:nvPr>
            <p:ph type="body" sz="quarter" idx="13" hasCustomPrompt="1"/>
          </p:nvPr>
        </p:nvSpPr>
        <p:spPr>
          <a:xfrm>
            <a:off x="7124700" y="4250949"/>
            <a:ext cx="2932113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31" name="그림 개체 틀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ko-KR" altLang="en-US" noProof="0"/>
              <a:t>그림을 추가하려면 아이콘을 클릭하세요</a:t>
            </a:r>
            <a:r>
              <a:rPr lang="en-US" altLang="ko-KR" noProof="0"/>
              <a:t>.</a:t>
            </a:r>
          </a:p>
        </p:txBody>
      </p:sp>
      <p:sp>
        <p:nvSpPr>
          <p:cNvPr id="24" name="텍스트 개체 틀 3"/>
          <p:cNvSpPr>
            <a:spLocks noGrp="1"/>
          </p:cNvSpPr>
          <p:nvPr>
            <p:ph type="body" sz="half" idx="20" hasCustomPrompt="1"/>
          </p:nvPr>
        </p:nvSpPr>
        <p:spPr>
          <a:xfrm>
            <a:off x="7124575" y="4827208"/>
            <a:ext cx="2935997" cy="659189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cxnSp>
        <p:nvCxnSpPr>
          <p:cNvPr id="17" name="직선 연결선(S)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14729A-FBED-4EB2-9592-AD386A69950B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 anchorCtr="0"/>
          <a:lstStyle/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63E168-DC4D-455D-8257-F4BD082BB370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rtlCol="0" anchor="b" anchorCtr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652463" y="887414"/>
            <a:ext cx="7423149" cy="5368924"/>
          </a:xfrm>
        </p:spPr>
        <p:txBody>
          <a:bodyPr vert="eaVert" rtlCol="0"/>
          <a:lstStyle/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27572F-153D-4A58-91C8-782309A1D989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38C359-3224-4BFE-BE41-D85031FE8447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rtlCol="0" anchor="b"/>
          <a:lstStyle>
            <a:lvl1pPr algn="l">
              <a:defRPr sz="4000" b="0" cap="none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54955" y="4777381"/>
            <a:ext cx="8825658" cy="860400"/>
          </a:xfrm>
        </p:spPr>
        <p:txBody>
          <a:bodyPr rtlCol="0"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F83BEA-B34C-4305-B416-188C5B3996D3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1103312" y="2060575"/>
            <a:ext cx="4396339" cy="4195763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5654493" y="2056092"/>
            <a:ext cx="4396341" cy="4200245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4C63AB-20F8-4CAA-813A-F311BCD0101D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03313" y="1905000"/>
            <a:ext cx="4396338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1103312" y="2514600"/>
            <a:ext cx="4396339" cy="3741738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5654495" y="1905000"/>
            <a:ext cx="4396339" cy="576262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5654495" y="2514600"/>
            <a:ext cx="4396339" cy="3741738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4C0A23-1F4D-4DDE-B708-9134EB3E992E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7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731C16D-E99E-4AFD-843D-0BF359BFECB6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비어 있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B06031-2170-4209-BFBB-2C64DC25C17D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rtlCol="0" anchor="b"/>
          <a:lstStyle>
            <a:lvl1pPr algn="l">
              <a:defRPr sz="2400" b="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784616" y="1447800"/>
            <a:ext cx="5195997" cy="4572000"/>
          </a:xfrm>
        </p:spPr>
        <p:txBody>
          <a:bodyPr rtlCol="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129280"/>
            <a:ext cx="3401063" cy="2895599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7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AEDB6C-5377-4DF3-8813-55AE987D7435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5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6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ko-KR" altLang="en-US" noProof="0"/>
              <a:t>마스터 제목 스타일 편집</a:t>
            </a:r>
          </a:p>
        </p:txBody>
      </p:sp>
      <p:sp>
        <p:nvSpPr>
          <p:cNvPr id="3" name="그림 개체 틀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ko-KR" altLang="en-US" noProof="0"/>
              <a:t>그림을 추가하려면 아이콘을 클릭하세요</a:t>
            </a:r>
            <a:r>
              <a:rPr lang="en-US" altLang="ko-KR" noProof="0"/>
              <a:t>.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1154954" y="3657600"/>
            <a:ext cx="5084979" cy="1371600"/>
          </a:xfrm>
        </p:spPr>
        <p:txBody>
          <a:bodyPr rtlCol="0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C657D6-6340-4BA7-AC23-D5C040BEF672}" type="datetime1">
              <a:rPr lang="ko-KR" altLang="en-US" noProof="0" smtClean="0"/>
              <a:t>2021-08-27</a:t>
            </a:fld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02111984F565}" type="slidenum">
              <a:rPr lang="en-US" altLang="ko-KR" noProof="0" smtClean="0"/>
              <a:t>‹#›</a:t>
            </a:fld>
            <a:endParaRPr lang="ko-KR" alt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타원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/>
              <a:t>마스터 텍스트 스타일 편집</a:t>
            </a:r>
          </a:p>
          <a:p>
            <a:pPr lvl="1" rtl="0"/>
            <a:r>
              <a:rPr lang="ko-KR" altLang="en-US" noProof="0"/>
              <a:t>둘째 수준</a:t>
            </a:r>
          </a:p>
          <a:p>
            <a:pPr lvl="2" rtl="0"/>
            <a:r>
              <a:rPr lang="ko-KR" altLang="en-US" noProof="0"/>
              <a:t>셋째 수준</a:t>
            </a:r>
          </a:p>
          <a:p>
            <a:pPr lvl="3" rtl="0"/>
            <a:r>
              <a:rPr lang="ko-KR" altLang="en-US" noProof="0"/>
              <a:t>넷째 수준</a:t>
            </a:r>
          </a:p>
          <a:p>
            <a:pPr lvl="4" rtl="0"/>
            <a:r>
              <a:rPr lang="ko-KR" altLang="en-US" noProof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j-ea"/>
                <a:ea typeface="+mj-ea"/>
              </a:defRPr>
            </a:lvl1pPr>
          </a:lstStyle>
          <a:p>
            <a:fld id="{01FC8B6A-78DD-4CD4-9477-830A26C2FCF5}" type="datetime1">
              <a:rPr lang="ko-KR" altLang="en-US" smtClean="0"/>
              <a:t>2021-08-27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j-ea"/>
                <a:ea typeface="+mj-ea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defRPr>
            </a:lvl1pPr>
          </a:lstStyle>
          <a:p>
            <a:fld id="{D57F1E4F-1CFF-5643-939E-02111984F565}" type="slidenum">
              <a:rPr lang="en-US" altLang="ko-KR" smtClean="0"/>
              <a:pPr/>
              <a:t>‹#›</a:t>
            </a:fld>
            <a:endParaRPr lang="ko-KR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1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ea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ea"/>
          <a:ea typeface="+mj-ea"/>
          <a:cs typeface="+mj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ea"/>
          <a:ea typeface="+mj-ea"/>
          <a:cs typeface="+mj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ea"/>
          <a:ea typeface="+mj-ea"/>
          <a:cs typeface="+mj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ea"/>
          <a:ea typeface="+mj-ea"/>
          <a:cs typeface="+mj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ea"/>
          <a:ea typeface="+mj-ea"/>
          <a:cs typeface="+mj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3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2.png"/><Relationship Id="rId9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3.png"/><Relationship Id="rId10" Type="http://schemas.openxmlformats.org/officeDocument/2006/relationships/diagramLayout" Target="../diagrams/layout2.xml"/><Relationship Id="rId4" Type="http://schemas.openxmlformats.org/officeDocument/2006/relationships/image" Target="../media/image2.png"/><Relationship Id="rId9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체인 연결">
            <a:extLst>
              <a:ext uri="{FF2B5EF4-FFF2-40B4-BE49-F238E27FC236}">
                <a16:creationId xmlns:a16="http://schemas.microsoft.com/office/drawing/2014/main" id="{A4511EBC-2F3C-446D-867B-7DC328517A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  <a:extLst/>
          </a:blip>
          <a:srcRect t="23391" r="90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3D30D32A-359B-41BB-9746-2CF3A21EEF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2325" y="1447800"/>
            <a:ext cx="8825658" cy="3329581"/>
          </a:xfrm>
        </p:spPr>
        <p:txBody>
          <a:bodyPr rtlCol="0">
            <a:normAutofit/>
          </a:bodyPr>
          <a:lstStyle/>
          <a:p>
            <a:pPr rtl="0"/>
            <a:r>
              <a:rPr lang="ko-KR" altLang="en-US" dirty="0"/>
              <a:t>마케팅 전략 제안</a:t>
            </a:r>
            <a:endParaRPr lang="ko-KR" altLang="ru-RU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4CA222A-88BC-48F4-9AE8-2115B7D1E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rtlCol="0">
            <a:normAutofit/>
          </a:bodyPr>
          <a:lstStyle/>
          <a:p>
            <a:pPr rtl="0"/>
            <a:r>
              <a:rPr lang="ko-KR" altLang="en-US" dirty="0"/>
              <a:t>마케팅 전략 수립을 위한 과정</a:t>
            </a:r>
            <a:endParaRPr lang="en-US" altLang="ko-KR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18E9D62-7BA3-4D5E-8915-0D0E8661E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300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그림 124">
            <a:extLst>
              <a:ext uri="{FF2B5EF4-FFF2-40B4-BE49-F238E27FC236}">
                <a16:creationId xmlns:a16="http://schemas.microsoft.com/office/drawing/2014/main" id="{AA085689-791F-4B8F-9F30-12415B97D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7" name="그림 126">
            <a:extLst>
              <a:ext uri="{FF2B5EF4-FFF2-40B4-BE49-F238E27FC236}">
                <a16:creationId xmlns:a16="http://schemas.microsoft.com/office/drawing/2014/main" id="{AA3FED7F-6821-47C0-A464-E9278B241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9" name="타원 128">
            <a:extLst>
              <a:ext uri="{FF2B5EF4-FFF2-40B4-BE49-F238E27FC236}">
                <a16:creationId xmlns:a16="http://schemas.microsoft.com/office/drawing/2014/main" id="{8F54B2FB-3F54-4350-8D1B-F86D677CA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31" name="그림 130">
            <a:extLst>
              <a:ext uri="{FF2B5EF4-FFF2-40B4-BE49-F238E27FC236}">
                <a16:creationId xmlns:a16="http://schemas.microsoft.com/office/drawing/2014/main" id="{561B34F5-88E5-4711-BC16-3005C29AD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33" name="그림 132">
            <a:extLst>
              <a:ext uri="{FF2B5EF4-FFF2-40B4-BE49-F238E27FC236}">
                <a16:creationId xmlns:a16="http://schemas.microsoft.com/office/drawing/2014/main" id="{4F3661D0-2268-4D3E-88BA-0647BCBE3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35" name="직사각형 134">
            <a:extLst>
              <a:ext uri="{FF2B5EF4-FFF2-40B4-BE49-F238E27FC236}">
                <a16:creationId xmlns:a16="http://schemas.microsoft.com/office/drawing/2014/main" id="{DDB56DB5-0324-4F79-9AB8-CB18C1DC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4" name="내용 개체 틀 13" descr="geometric shape in background of circles and lines">
            <a:extLst>
              <a:ext uri="{FF2B5EF4-FFF2-40B4-BE49-F238E27FC236}">
                <a16:creationId xmlns:a16="http://schemas.microsoft.com/office/drawing/2014/main" id="{01A471F8-8C11-4C6C-A961-E2F33F3BBA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</a:blip>
          <a:srcRect t="3125" b="31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7" name="직사각형 136">
            <a:extLst>
              <a:ext uri="{FF2B5EF4-FFF2-40B4-BE49-F238E27FC236}">
                <a16:creationId xmlns:a16="http://schemas.microsoft.com/office/drawing/2014/main" id="{529DF628-3DC1-41BF-9730-E680D7FC2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353316" y="0"/>
            <a:ext cx="7770296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0D5C3FC-6172-405C-9AFC-93072A8D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1931" y="219526"/>
            <a:ext cx="7469983" cy="7676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rtl="0"/>
            <a:r>
              <a:rPr lang="ko-KR" altLang="en-US" sz="3200" dirty="0">
                <a:solidFill>
                  <a:schemeClr val="bg1"/>
                </a:solidFill>
              </a:rPr>
              <a:t>마케팅 전략</a:t>
            </a:r>
          </a:p>
        </p:txBody>
      </p: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623695FD-17A6-460C-AFB4-A56F8DFB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352800" y="1295400"/>
            <a:ext cx="7772400" cy="55626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dirty="0">
              <a:latin typeface="+mj-ea"/>
              <a:ea typeface="+mj-ea"/>
            </a:endParaRPr>
          </a:p>
        </p:txBody>
      </p:sp>
      <p:graphicFrame>
        <p:nvGraphicFramePr>
          <p:cNvPr id="32" name="콘텐츠 개체 틀 2" descr="SmartArt 아이콘">
            <a:extLst>
              <a:ext uri="{FF2B5EF4-FFF2-40B4-BE49-F238E27FC236}">
                <a16:creationId xmlns:a16="http://schemas.microsoft.com/office/drawing/2014/main" id="{CC0DEB3A-86E9-4629-8C70-D35F4A9800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8708764"/>
              </p:ext>
            </p:extLst>
          </p:nvPr>
        </p:nvGraphicFramePr>
        <p:xfrm>
          <a:off x="3947961" y="1956619"/>
          <a:ext cx="6622068" cy="48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18685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3DC570-72AC-45BE-BB60-458EBBAC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928" y="626891"/>
            <a:ext cx="9404723" cy="1400530"/>
          </a:xfrm>
        </p:spPr>
        <p:txBody>
          <a:bodyPr rtlCol="0"/>
          <a:lstStyle/>
          <a:p>
            <a:pPr rtl="0"/>
            <a:r>
              <a:rPr lang="ko" sz="3200" dirty="0"/>
              <a:t>소셜 미디어</a:t>
            </a:r>
            <a:br>
              <a:rPr lang="en-US" sz="3200" dirty="0"/>
            </a:br>
            <a:r>
              <a:rPr lang="ko" sz="3200" dirty="0"/>
              <a:t>&amp; 콘텐츠는 최상위 우선 순위</a:t>
            </a:r>
            <a:endParaRPr lang="ru-RU" sz="3200" dirty="0"/>
          </a:p>
        </p:txBody>
      </p:sp>
      <p:graphicFrame>
        <p:nvGraphicFramePr>
          <p:cNvPr id="6" name="콘텐츠 개체 틀 5" descr="막대형 차트">
            <a:extLst>
              <a:ext uri="{FF2B5EF4-FFF2-40B4-BE49-F238E27FC236}">
                <a16:creationId xmlns:a16="http://schemas.microsoft.com/office/drawing/2014/main" id="{4266437E-354E-4F66-BE6B-21E476F4877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745586" y="210706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205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3EF1EB-F7B1-4561-9D89-3D308480B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163750-2AD9-415A-AC44-2AD0A969BE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9116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CB289C-7C89-41AE-BB71-5241E48FC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EC7D806-FA84-46DC-94F9-44E8CC145B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1E57CF8-DD89-4B62-BDD9-8E13993A6CB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1704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그림 48">
            <a:extLst>
              <a:ext uri="{FF2B5EF4-FFF2-40B4-BE49-F238E27FC236}">
                <a16:creationId xmlns:a16="http://schemas.microsoft.com/office/drawing/2014/main" id="{AA085689-791F-4B8F-9F30-12415B97D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AA3FED7F-6821-47C0-A464-E9278B241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3" name="타원 52">
            <a:extLst>
              <a:ext uri="{FF2B5EF4-FFF2-40B4-BE49-F238E27FC236}">
                <a16:creationId xmlns:a16="http://schemas.microsoft.com/office/drawing/2014/main" id="{8F54B2FB-3F54-4350-8D1B-F86D677CA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5" name="그림 54">
            <a:extLst>
              <a:ext uri="{FF2B5EF4-FFF2-40B4-BE49-F238E27FC236}">
                <a16:creationId xmlns:a16="http://schemas.microsoft.com/office/drawing/2014/main" id="{561B34F5-88E5-4711-BC16-3005C29AD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7" name="그림 56">
            <a:extLst>
              <a:ext uri="{FF2B5EF4-FFF2-40B4-BE49-F238E27FC236}">
                <a16:creationId xmlns:a16="http://schemas.microsoft.com/office/drawing/2014/main" id="{4F3661D0-2268-4D3E-88BA-0647BCBE3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59" name="직사각형 58">
            <a:extLst>
              <a:ext uri="{FF2B5EF4-FFF2-40B4-BE49-F238E27FC236}">
                <a16:creationId xmlns:a16="http://schemas.microsoft.com/office/drawing/2014/main" id="{DDB56DB5-0324-4F79-9AB8-CB18C1DC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제목 10">
            <a:extLst>
              <a:ext uri="{FF2B5EF4-FFF2-40B4-BE49-F238E27FC236}">
                <a16:creationId xmlns:a16="http://schemas.microsoft.com/office/drawing/2014/main" id="{148C75AA-C615-44E8-850A-3C0634ABF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0541" y="1450259"/>
            <a:ext cx="3753599" cy="14421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ko-KR" altLang="en-US" sz="3300" dirty="0"/>
              <a:t>디지털 마케팅 메트릭 피라미드</a:t>
            </a:r>
          </a:p>
        </p:txBody>
      </p:sp>
      <p:pic>
        <p:nvPicPr>
          <p:cNvPr id="16" name="내용 개체 틀 7" descr="추상 이미지">
            <a:extLst>
              <a:ext uri="{FF2B5EF4-FFF2-40B4-BE49-F238E27FC236}">
                <a16:creationId xmlns:a16="http://schemas.microsoft.com/office/drawing/2014/main" id="{472DB91B-0BC3-4630-809F-F181BB9A338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140442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graphicFrame>
        <p:nvGraphicFramePr>
          <p:cNvPr id="14" name="다이어그램 13" descr="원형 차트">
            <a:extLst>
              <a:ext uri="{FF2B5EF4-FFF2-40B4-BE49-F238E27FC236}">
                <a16:creationId xmlns:a16="http://schemas.microsoft.com/office/drawing/2014/main" id="{BB7631D3-885A-4D6E-809B-E28CCF5B91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0772414"/>
              </p:ext>
            </p:extLst>
          </p:nvPr>
        </p:nvGraphicFramePr>
        <p:xfrm>
          <a:off x="7780694" y="2528098"/>
          <a:ext cx="3754987" cy="338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555089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3DC570-72AC-45BE-BB60-458EBBAC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928" y="626891"/>
            <a:ext cx="9404723" cy="1400530"/>
          </a:xfrm>
        </p:spPr>
        <p:txBody>
          <a:bodyPr rtlCol="0"/>
          <a:lstStyle/>
          <a:p>
            <a:pPr rtl="0"/>
            <a:r>
              <a:rPr lang="ko" sz="3200" dirty="0"/>
              <a:t>소셜 미디어</a:t>
            </a:r>
            <a:br>
              <a:rPr lang="en-US" sz="3200" dirty="0"/>
            </a:br>
            <a:r>
              <a:rPr lang="ko" sz="3200" dirty="0"/>
              <a:t>&amp; 콘텐츠는 최상위 우선 순위</a:t>
            </a:r>
            <a:endParaRPr lang="ru-RU" sz="3200" dirty="0"/>
          </a:p>
        </p:txBody>
      </p:sp>
      <p:graphicFrame>
        <p:nvGraphicFramePr>
          <p:cNvPr id="6" name="콘텐츠 개체 틀 5" descr="막대형 차트">
            <a:extLst>
              <a:ext uri="{FF2B5EF4-FFF2-40B4-BE49-F238E27FC236}">
                <a16:creationId xmlns:a16="http://schemas.microsoft.com/office/drawing/2014/main" id="{4266437E-354E-4F66-BE6B-21E476F4877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745586" y="210706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054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3DC570-72AC-45BE-BB60-458EBBAC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928" y="626891"/>
            <a:ext cx="9404723" cy="1400530"/>
          </a:xfrm>
        </p:spPr>
        <p:txBody>
          <a:bodyPr rtlCol="0"/>
          <a:lstStyle/>
          <a:p>
            <a:pPr rtl="0"/>
            <a:r>
              <a:rPr lang="ko" sz="3200" dirty="0"/>
              <a:t>소셜 미디어</a:t>
            </a:r>
            <a:br>
              <a:rPr lang="en-US" sz="3200" dirty="0"/>
            </a:br>
            <a:r>
              <a:rPr lang="ko" sz="3200" dirty="0"/>
              <a:t>&amp; 콘텐츠는 최상위 우선 순위</a:t>
            </a:r>
            <a:endParaRPr lang="ru-RU" sz="3200" dirty="0"/>
          </a:p>
        </p:txBody>
      </p:sp>
      <p:graphicFrame>
        <p:nvGraphicFramePr>
          <p:cNvPr id="6" name="콘텐츠 개체 틀 5" descr="막대형 차트">
            <a:extLst>
              <a:ext uri="{FF2B5EF4-FFF2-40B4-BE49-F238E27FC236}">
                <a16:creationId xmlns:a16="http://schemas.microsoft.com/office/drawing/2014/main" id="{4266437E-354E-4F66-BE6B-21E476F487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3273462"/>
              </p:ext>
            </p:extLst>
          </p:nvPr>
        </p:nvGraphicFramePr>
        <p:xfrm>
          <a:off x="1745586" y="2107068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285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추상 디자인">
            <a:extLst>
              <a:ext uri="{FF2B5EF4-FFF2-40B4-BE49-F238E27FC236}">
                <a16:creationId xmlns:a16="http://schemas.microsoft.com/office/drawing/2014/main" id="{6D363037-1741-4470-A023-883E2FFD58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  <a:extLst/>
          </a:blip>
          <a:srcRect t="18308" r="6818" b="2872"/>
          <a:stretch/>
        </p:blipFill>
        <p:spPr>
          <a:xfrm flipH="1">
            <a:off x="20" y="10"/>
            <a:ext cx="12191980" cy="6857990"/>
          </a:xfrm>
          <a:prstGeom prst="rect">
            <a:avLst/>
          </a:prstGeom>
        </p:spPr>
      </p:pic>
      <p:sp>
        <p:nvSpPr>
          <p:cNvPr id="12" name="제목 11">
            <a:extLst>
              <a:ext uri="{FF2B5EF4-FFF2-40B4-BE49-F238E27FC236}">
                <a16:creationId xmlns:a16="http://schemas.microsoft.com/office/drawing/2014/main" id="{970C361B-D32E-42E0-A41E-86C3D9AC8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rtlCol="0">
            <a:normAutofit/>
          </a:bodyPr>
          <a:lstStyle/>
          <a:p>
            <a:pPr rtl="0"/>
            <a:r>
              <a:rPr lang="ko-KR" altLang="en-US" dirty="0"/>
              <a:t>감사합니다</a:t>
            </a:r>
            <a:r>
              <a:rPr lang="en-US" altLang="ko-KR" dirty="0"/>
              <a:t>!</a:t>
            </a:r>
            <a:endParaRPr lang="ko-KR" altLang="ru-RU" dirty="0"/>
          </a:p>
        </p:txBody>
      </p:sp>
      <p:sp>
        <p:nvSpPr>
          <p:cNvPr id="13" name="부제목 12">
            <a:extLst>
              <a:ext uri="{FF2B5EF4-FFF2-40B4-BE49-F238E27FC236}">
                <a16:creationId xmlns:a16="http://schemas.microsoft.com/office/drawing/2014/main" id="{336E726C-3DE4-41AA-88A0-C92B0C341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rtlCol="0">
            <a:normAutofit/>
          </a:bodyPr>
          <a:lstStyle/>
          <a:p>
            <a:pPr rtl="0"/>
            <a:r>
              <a:rPr lang="en-US" altLang="ko-KR" dirty="0"/>
              <a:t>someone@example.com</a:t>
            </a:r>
            <a:endParaRPr lang="ko-KR" altLang="ru-RU" dirty="0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18E9D62-7BA3-4D5E-8915-0D0E8661E3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10767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CC4F44-154A-4E67-B129-1B5389E9F993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B5FFD32-E0A8-4E83-80B3-20612105D9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6953E32-00D6-4FFB-AD6B-B2091BB328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디지털 디자인</Template>
  <TotalTime>0</TotalTime>
  <Words>103</Words>
  <Application>Microsoft Office PowerPoint</Application>
  <PresentationFormat>와이드스크린</PresentationFormat>
  <Paragraphs>25</Paragraphs>
  <Slides>9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Wingdings 3</vt:lpstr>
      <vt:lpstr>이온</vt:lpstr>
      <vt:lpstr>마케팅 전략 제안</vt:lpstr>
      <vt:lpstr>마케팅 전략</vt:lpstr>
      <vt:lpstr>소셜 미디어 &amp; 콘텐츠는 최상위 우선 순위</vt:lpstr>
      <vt:lpstr>PowerPoint 프레젠테이션</vt:lpstr>
      <vt:lpstr>PowerPoint 프레젠테이션</vt:lpstr>
      <vt:lpstr>디지털 마케팅 메트릭 피라미드</vt:lpstr>
      <vt:lpstr>소셜 미디어 &amp; 콘텐츠는 최상위 우선 순위</vt:lpstr>
      <vt:lpstr>소셜 미디어 &amp; 콘텐츠는 최상위 우선 순위</vt:lpstr>
      <vt:lpstr>감사합니다!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2021-08-27T02:39:43Z</dcterms:created>
  <dcterms:modified xsi:type="dcterms:W3CDTF">2021-08-27T10:16:57Z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