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70" autoAdjust="0"/>
    <p:restoredTop sz="94660"/>
  </p:normalViewPr>
  <p:slideViewPr>
    <p:cSldViewPr snapToGrid="0">
      <p:cViewPr varScale="1">
        <p:scale>
          <a:sx n="51" d="100"/>
          <a:sy n="51" d="100"/>
        </p:scale>
        <p:origin x="498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EE12FDA-4E16-4B9C-BC76-C42FD41BAA9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6A9E1D0C-EBF6-47B3-981A-18FA5544D45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177B56FE-1BFA-4FE0-9DCC-F73942026A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2BFF73-F268-4111-B959-D436F71AEC3B}" type="datetimeFigureOut">
              <a:rPr lang="ko-KR" altLang="en-US" smtClean="0"/>
              <a:t>2021-09-03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BE5B0210-39E5-466C-ACE7-EC3F51501C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28410517-F995-4F22-8286-5324BB3B95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79373-9308-49BF-A4E2-426FD258281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798234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D5A4BFD-5C32-43E3-94BD-97457BA8DD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683C2A99-A23D-4746-82B8-8263E4AB0AA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6A704758-AA44-4336-B3F7-E2D6D38CF1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2BFF73-F268-4111-B959-D436F71AEC3B}" type="datetimeFigureOut">
              <a:rPr lang="ko-KR" altLang="en-US" smtClean="0"/>
              <a:t>2021-09-03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E7350C79-06F7-45F5-A281-D5497BBC45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B57D2401-EC75-43E3-88FA-7E12B0A5A7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79373-9308-49BF-A4E2-426FD258281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931706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8EDF84F0-247C-48FD-9858-F2A2996A805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5314F3F7-15EE-4EF2-912F-BA52A49E6CE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886C59E4-F579-4A67-8598-3917A24EF2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2BFF73-F268-4111-B959-D436F71AEC3B}" type="datetimeFigureOut">
              <a:rPr lang="ko-KR" altLang="en-US" smtClean="0"/>
              <a:t>2021-09-03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4999BD71-8ECF-469A-8765-75A370EC9A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2D3E07A3-EA3A-4CA8-A0EB-FD5727A2F4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79373-9308-49BF-A4E2-426FD258281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044137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D712016F-69A0-4B36-A964-421FD949DD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031EDC10-F590-458F-92F5-7EF9F2315B2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83780AE2-4A9F-4C4F-B731-5C44249FBA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2BFF73-F268-4111-B959-D436F71AEC3B}" type="datetimeFigureOut">
              <a:rPr lang="ko-KR" altLang="en-US" smtClean="0"/>
              <a:t>2021-09-03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097B56B1-FEB8-4730-B0CD-4F809BEF23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2DDF6137-A89E-4955-ADA2-E27C00F364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79373-9308-49BF-A4E2-426FD258281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215380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3C04458-39FA-4C7C-9BB2-C547C8FC8D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89EAD9B8-43BA-477B-957F-B6E6EEB072B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D8E684FB-37AE-43EF-ABA8-C6CF76BBED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2BFF73-F268-4111-B959-D436F71AEC3B}" type="datetimeFigureOut">
              <a:rPr lang="ko-KR" altLang="en-US" smtClean="0"/>
              <a:t>2021-09-03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68EA19BE-A36E-4E8B-878B-E222292E5E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2AABCF74-BF07-4EAA-B03E-AA9D10CF8A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79373-9308-49BF-A4E2-426FD258281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801261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AADDD8C3-A752-4EF1-A5AB-46E2A25154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A998D00B-22C9-41A6-82EF-24728F57BEC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4AA5DDD5-263F-4AD7-B60A-00DBFA0225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356EF5FE-FF11-4AD8-89E6-E383180250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2BFF73-F268-4111-B959-D436F71AEC3B}" type="datetimeFigureOut">
              <a:rPr lang="ko-KR" altLang="en-US" smtClean="0"/>
              <a:t>2021-09-03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77A3E778-0E25-4EFE-B452-3413E93F90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363DB601-240D-4A8B-8991-E8C7FF7276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79373-9308-49BF-A4E2-426FD258281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442590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ADE595AA-91B3-4AD1-9255-52216F822C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C01B762E-1F70-47E4-B4E8-FD37A420E76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E96593F9-DC72-4280-A728-A92B52B7BA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646E2DEE-07E4-4B62-B93E-29B0A1C6EDC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F2AD252A-2EE3-4778-B9B0-E0B6FA7BA56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A962C363-A2CB-48C0-A5AC-EC838F622C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2BFF73-F268-4111-B959-D436F71AEC3B}" type="datetimeFigureOut">
              <a:rPr lang="ko-KR" altLang="en-US" smtClean="0"/>
              <a:t>2021-09-03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D453B81C-BA02-4407-BEF2-9884D47918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746D1F12-996A-4233-9A51-1C64B8B244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79373-9308-49BF-A4E2-426FD258281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849928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FCA6D8B-8614-485E-B873-9409A8FFA9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739D8889-9918-401F-9B1E-867C382184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2BFF73-F268-4111-B959-D436F71AEC3B}" type="datetimeFigureOut">
              <a:rPr lang="ko-KR" altLang="en-US" smtClean="0"/>
              <a:t>2021-09-03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CE8AB121-03F5-4EBF-A6E1-09C4BBB787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626BD263-F199-4726-8EF3-4AA6C2DE39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79373-9308-49BF-A4E2-426FD258281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130807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4F00CCDB-BA15-4D7F-83D8-E543598701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2BFF73-F268-4111-B959-D436F71AEC3B}" type="datetimeFigureOut">
              <a:rPr lang="ko-KR" altLang="en-US" smtClean="0"/>
              <a:t>2021-09-03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86872266-A02D-44EC-AD82-8E25CE98ED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F34D7C4F-8CD9-4175-97BA-F54C921870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79373-9308-49BF-A4E2-426FD258281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00026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CB9E8FD-6C81-45B2-B8DE-5F5E2C97EA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0ED3484E-8D3A-4B30-A908-74BC9015588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D1D7FDBF-2E89-40F2-A985-1024DF76D03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D3DED9BB-690D-405B-929F-89A9AFD7A7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2BFF73-F268-4111-B959-D436F71AEC3B}" type="datetimeFigureOut">
              <a:rPr lang="ko-KR" altLang="en-US" smtClean="0"/>
              <a:t>2021-09-03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81674BDE-9E2A-44BB-9749-B30D40228E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7D7908F0-DEF2-487A-91BD-B2AAF4F0DF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79373-9308-49BF-A4E2-426FD258281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452813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435E1BF-D798-4B37-A993-99C68BB548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3E1CA083-7AA0-4C24-9C6B-2E13F8326D6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FF00B860-A333-49A8-9632-92EAD24C27F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66741EA7-9A60-46A2-B286-75AA3B5355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2BFF73-F268-4111-B959-D436F71AEC3B}" type="datetimeFigureOut">
              <a:rPr lang="ko-KR" altLang="en-US" smtClean="0"/>
              <a:t>2021-09-03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233B61E6-0C4E-4833-9D18-1B2244AF52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8F87D660-5A13-4371-940E-4ACFE5A059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79373-9308-49BF-A4E2-426FD258281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782722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A66D8BEE-447A-45FB-81B8-2A683129FD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779F1D9C-F907-4146-BF75-7BF3E67615C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FE6F0230-6350-49FF-8074-FB265F14946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2BFF73-F268-4111-B959-D436F71AEC3B}" type="datetimeFigureOut">
              <a:rPr lang="ko-KR" altLang="en-US" smtClean="0"/>
              <a:t>2021-09-03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FD958F96-CC4A-4801-B0BE-A3753F9DC78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13D60AE7-9B03-49E6-92D5-E596826D6DF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879373-9308-49BF-A4E2-426FD258281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501279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7F3AD0F-F71E-4185-AD45-8EA56EBD374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ko-KR" altLang="en-US" dirty="0"/>
              <a:t>교육 기획안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274AFB0A-2F8D-41C5-955D-C4A16D633A7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ko-KR" altLang="en-US" sz="2800" dirty="0"/>
              <a:t>인력자원팀</a:t>
            </a:r>
          </a:p>
        </p:txBody>
      </p:sp>
    </p:spTree>
    <p:extLst>
      <p:ext uri="{BB962C8B-B14F-4D97-AF65-F5344CB8AC3E}">
        <p14:creationId xmlns:p14="http://schemas.microsoft.com/office/powerpoint/2010/main" val="40039359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5B1B269-1700-46F8-8731-886151DD5F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목차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8C6F0DF5-AB03-42CC-A33E-A047F08BB22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71500" indent="-571500">
              <a:lnSpc>
                <a:spcPct val="200000"/>
              </a:lnSpc>
              <a:buClr>
                <a:srgbClr val="0070C0"/>
              </a:buClr>
              <a:buSzPct val="120000"/>
              <a:buFont typeface="+mj-lt"/>
              <a:buAutoNum type="romanUcPeriod"/>
            </a:pPr>
            <a:r>
              <a:rPr lang="ko-KR" altLang="en-US" dirty="0"/>
              <a:t>교육 개요</a:t>
            </a:r>
            <a:endParaRPr lang="en-US" altLang="ko-KR" dirty="0"/>
          </a:p>
          <a:p>
            <a:pPr marL="571500" indent="-571500">
              <a:lnSpc>
                <a:spcPct val="200000"/>
              </a:lnSpc>
              <a:buClr>
                <a:srgbClr val="0070C0"/>
              </a:buClr>
              <a:buSzPct val="120000"/>
              <a:buFont typeface="+mj-lt"/>
              <a:buAutoNum type="romanUcPeriod"/>
            </a:pPr>
            <a:r>
              <a:rPr lang="ko-KR" altLang="en-US" dirty="0"/>
              <a:t>교육 목적</a:t>
            </a:r>
            <a:endParaRPr lang="en-US" altLang="ko-KR" dirty="0"/>
          </a:p>
          <a:p>
            <a:pPr marL="571500" indent="-571500">
              <a:lnSpc>
                <a:spcPct val="200000"/>
              </a:lnSpc>
              <a:buClr>
                <a:srgbClr val="0070C0"/>
              </a:buClr>
              <a:buSzPct val="120000"/>
              <a:buFont typeface="+mj-lt"/>
              <a:buAutoNum type="romanUcPeriod"/>
            </a:pPr>
            <a:r>
              <a:rPr lang="ko-KR" altLang="en-US" dirty="0"/>
              <a:t>교육 방법</a:t>
            </a:r>
            <a:endParaRPr lang="en-US" altLang="ko-KR" dirty="0"/>
          </a:p>
          <a:p>
            <a:pPr marL="571500" indent="-571500">
              <a:lnSpc>
                <a:spcPct val="200000"/>
              </a:lnSpc>
              <a:buClr>
                <a:srgbClr val="0070C0"/>
              </a:buClr>
              <a:buSzPct val="120000"/>
              <a:buFont typeface="+mj-lt"/>
              <a:buAutoNum type="romanUcPeriod"/>
            </a:pPr>
            <a:r>
              <a:rPr lang="ko-KR" altLang="en-US" dirty="0"/>
              <a:t>세부 내용</a:t>
            </a:r>
          </a:p>
        </p:txBody>
      </p:sp>
    </p:spTree>
    <p:extLst>
      <p:ext uri="{BB962C8B-B14F-4D97-AF65-F5344CB8AC3E}">
        <p14:creationId xmlns:p14="http://schemas.microsoft.com/office/powerpoint/2010/main" val="38683470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A965FCFF-80D4-4984-8D2C-8CDD594FF6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교육 개요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5E319246-8E71-46D4-87EE-0B95C53F49C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ko-KR" altLang="en-US" dirty="0"/>
              <a:t>교육 목적</a:t>
            </a:r>
            <a:endParaRPr lang="en-US" altLang="ko-KR" dirty="0"/>
          </a:p>
          <a:p>
            <a:pPr lvl="1"/>
            <a:r>
              <a:rPr lang="ko-KR" altLang="en-US" dirty="0"/>
              <a:t>조직 공동체 교육을 통한 상호협력 방안 도출</a:t>
            </a:r>
            <a:endParaRPr lang="en-US" altLang="ko-KR" dirty="0"/>
          </a:p>
          <a:p>
            <a:pPr>
              <a:lnSpc>
                <a:spcPct val="150000"/>
              </a:lnSpc>
            </a:pPr>
            <a:r>
              <a:rPr lang="ko-KR" altLang="en-US" dirty="0"/>
              <a:t>교육 대상</a:t>
            </a:r>
            <a:endParaRPr lang="en-US" altLang="ko-KR" dirty="0"/>
          </a:p>
          <a:p>
            <a:pPr lvl="1"/>
            <a:r>
              <a:rPr lang="ko-KR" altLang="en-US" dirty="0"/>
              <a:t>전 사원 </a:t>
            </a:r>
            <a:r>
              <a:rPr lang="en-US" altLang="ko-KR" dirty="0"/>
              <a:t>115</a:t>
            </a:r>
            <a:r>
              <a:rPr lang="ko-KR" altLang="en-US" dirty="0"/>
              <a:t>명</a:t>
            </a:r>
            <a:endParaRPr lang="en-US" altLang="ko-KR" dirty="0"/>
          </a:p>
          <a:p>
            <a:pPr>
              <a:lnSpc>
                <a:spcPct val="150000"/>
              </a:lnSpc>
            </a:pPr>
            <a:r>
              <a:rPr lang="ko-KR" altLang="en-US" dirty="0"/>
              <a:t>교육 시간</a:t>
            </a:r>
            <a:endParaRPr lang="en-US" altLang="ko-KR" dirty="0"/>
          </a:p>
          <a:p>
            <a:pPr lvl="1"/>
            <a:r>
              <a:rPr lang="en-US" altLang="ko-KR" dirty="0"/>
              <a:t>2</a:t>
            </a:r>
            <a:r>
              <a:rPr lang="ko-KR" altLang="en-US" dirty="0"/>
              <a:t>박 </a:t>
            </a:r>
            <a:r>
              <a:rPr lang="en-US" altLang="ko-KR" dirty="0"/>
              <a:t>3</a:t>
            </a:r>
            <a:r>
              <a:rPr lang="ko-KR" altLang="en-US" dirty="0"/>
              <a:t>일 일정</a:t>
            </a:r>
            <a:br>
              <a:rPr lang="en-US" altLang="ko-KR" dirty="0"/>
            </a:br>
            <a:r>
              <a:rPr lang="en-US" altLang="ko-KR" dirty="0"/>
              <a:t>(</a:t>
            </a:r>
            <a:r>
              <a:rPr lang="ko-KR" altLang="en-US" dirty="0"/>
              <a:t>총 </a:t>
            </a:r>
            <a:r>
              <a:rPr lang="en-US" altLang="ko-KR" dirty="0"/>
              <a:t>20</a:t>
            </a:r>
            <a:r>
              <a:rPr lang="ko-KR" altLang="en-US" dirty="0"/>
              <a:t>시간 소요 예정</a:t>
            </a:r>
            <a:r>
              <a:rPr lang="en-US" altLang="ko-KR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2517407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0D75297-778C-40FE-ADD6-8D458086B8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교육 목적과 방법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1EFF416-B184-4C94-8B75-F27250D8F4A3}"/>
              </a:ext>
            </a:extLst>
          </p:cNvPr>
          <p:cNvSpPr txBox="1"/>
          <p:nvPr/>
        </p:nvSpPr>
        <p:spPr>
          <a:xfrm>
            <a:off x="1009650" y="1878013"/>
            <a:ext cx="2533650" cy="18669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 anchorCtr="1">
            <a:noAutofit/>
          </a:bodyPr>
          <a:lstStyle/>
          <a:p>
            <a:r>
              <a:rPr lang="ko-KR" altLang="en-US" sz="2400" b="1" dirty="0">
                <a:latin typeface="HY중고딕" panose="02030600000101010101" pitchFamily="18" charset="-127"/>
                <a:ea typeface="HY중고딕" panose="02030600000101010101" pitchFamily="18" charset="-127"/>
              </a:rPr>
              <a:t>교육 목적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FB93C52-C6B3-4E46-8980-1E488B9A2DA8}"/>
              </a:ext>
            </a:extLst>
          </p:cNvPr>
          <p:cNvSpPr txBox="1"/>
          <p:nvPr/>
        </p:nvSpPr>
        <p:spPr>
          <a:xfrm>
            <a:off x="1009650" y="3932238"/>
            <a:ext cx="2533650" cy="18669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 anchorCtr="1">
            <a:noAutofit/>
          </a:bodyPr>
          <a:lstStyle/>
          <a:p>
            <a:r>
              <a:rPr lang="ko-KR" altLang="en-US" sz="2400" b="1" dirty="0">
                <a:latin typeface="HY중고딕" panose="02030600000101010101" pitchFamily="18" charset="-127"/>
                <a:ea typeface="HY중고딕" panose="02030600000101010101" pitchFamily="18" charset="-127"/>
              </a:rPr>
              <a:t>교육 방법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2C22434-9D89-4965-ACE8-9E00EB4DD792}"/>
              </a:ext>
            </a:extLst>
          </p:cNvPr>
          <p:cNvSpPr txBox="1"/>
          <p:nvPr/>
        </p:nvSpPr>
        <p:spPr>
          <a:xfrm>
            <a:off x="4436533" y="1878013"/>
            <a:ext cx="5537200" cy="16829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ko-KR" altLang="en-US" sz="2400" dirty="0">
                <a:latin typeface="+mn-ea"/>
              </a:rPr>
              <a:t>변화(變化)의 필요성 인식</a:t>
            </a:r>
            <a:endParaRPr lang="en-US" altLang="ko-KR" sz="2400" dirty="0">
              <a:latin typeface="+mn-ea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ko-KR" altLang="en-US" sz="2400" dirty="0">
                <a:latin typeface="+mn-ea"/>
              </a:rPr>
              <a:t>구성원간 단결력 강화</a:t>
            </a:r>
            <a:endParaRPr lang="en-US" altLang="ko-KR" sz="2400" dirty="0">
              <a:latin typeface="+mn-ea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ko-KR" altLang="en-US" sz="2400" dirty="0">
                <a:latin typeface="+mn-ea"/>
              </a:rPr>
              <a:t>유기적이고 도전적인 조직문화 함양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BFEBB66-38DD-4BCE-9CE4-8D0E4059C585}"/>
              </a:ext>
            </a:extLst>
          </p:cNvPr>
          <p:cNvSpPr txBox="1"/>
          <p:nvPr/>
        </p:nvSpPr>
        <p:spPr>
          <a:xfrm>
            <a:off x="4436533" y="4024207"/>
            <a:ext cx="5571067" cy="16829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L="342900" indent="-342900">
              <a:lnSpc>
                <a:spcPct val="150000"/>
              </a:lnSpc>
              <a:buFont typeface="Wingdings" panose="05000000000000000000" pitchFamily="2" charset="2"/>
              <a:buChar char="§"/>
              <a:defRPr sz="2400">
                <a:latin typeface="+mn-ea"/>
              </a:defRPr>
            </a:lvl1pPr>
          </a:lstStyle>
          <a:p>
            <a:r>
              <a:rPr lang="ko-KR" altLang="en-US" dirty="0"/>
              <a:t>외부강사 초빙특강</a:t>
            </a:r>
            <a:endParaRPr lang="en-US" altLang="ko-KR" dirty="0"/>
          </a:p>
          <a:p>
            <a:r>
              <a:rPr lang="ko-KR" altLang="en-US" dirty="0"/>
              <a:t>소통과 팀워크 강의</a:t>
            </a:r>
            <a:endParaRPr lang="en-US" altLang="ko-KR" dirty="0"/>
          </a:p>
          <a:p>
            <a:r>
              <a:rPr lang="ko-KR" altLang="en-US" dirty="0"/>
              <a:t>팀별 토의 및 발표</a:t>
            </a:r>
          </a:p>
        </p:txBody>
      </p:sp>
    </p:spTree>
    <p:extLst>
      <p:ext uri="{BB962C8B-B14F-4D97-AF65-F5344CB8AC3E}">
        <p14:creationId xmlns:p14="http://schemas.microsoft.com/office/powerpoint/2010/main" val="23986742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E5A7E0B-1D40-431F-97DE-F301742065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세부 내용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63173C8-05CA-476E-AC31-9FABA1481E22}"/>
              </a:ext>
            </a:extLst>
          </p:cNvPr>
          <p:cNvSpPr txBox="1"/>
          <p:nvPr/>
        </p:nvSpPr>
        <p:spPr>
          <a:xfrm>
            <a:off x="1769534" y="2032000"/>
            <a:ext cx="8610600" cy="72813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 anchorCtr="1">
            <a:noAutofit/>
          </a:bodyPr>
          <a:lstStyle>
            <a:defPPr>
              <a:defRPr lang="ko-KR"/>
            </a:defPPr>
            <a:lvl1pPr>
              <a:defRPr sz="2400" b="1">
                <a:solidFill>
                  <a:schemeClr val="lt1"/>
                </a:solidFill>
                <a:latin typeface="HY중고딕" panose="02030600000101010101" pitchFamily="18" charset="-127"/>
                <a:ea typeface="HY중고딕" panose="02030600000101010101" pitchFamily="18" charset="-127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altLang="ko-KR" dirty="0"/>
              <a:t>Open ▶ Change </a:t>
            </a:r>
            <a:r>
              <a:rPr lang="ko-KR" altLang="en-US" dirty="0"/>
              <a:t>▶ </a:t>
            </a:r>
            <a:r>
              <a:rPr lang="en-US" altLang="ko-KR" dirty="0"/>
              <a:t>Challenge</a:t>
            </a:r>
            <a:endParaRPr lang="ko-KR" alt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0879B3A-5E34-46D5-9889-B59CB9405AD1}"/>
              </a:ext>
            </a:extLst>
          </p:cNvPr>
          <p:cNvSpPr txBox="1"/>
          <p:nvPr/>
        </p:nvSpPr>
        <p:spPr>
          <a:xfrm>
            <a:off x="5638800" y="2971800"/>
            <a:ext cx="65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endParaRPr lang="ko-KR" alt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A6794835-98D7-4E0A-93A6-8C263CE630DA}"/>
                  </a:ext>
                </a:extLst>
              </p:cNvPr>
              <p:cNvSpPr txBox="1"/>
              <p:nvPr/>
            </p:nvSpPr>
            <p:spPr>
              <a:xfrm>
                <a:off x="1769534" y="3429000"/>
                <a:ext cx="3006208" cy="117621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ko-KR" sz="2800" b="0" i="1" smtClean="0">
                          <a:latin typeface="Cambria Math" panose="02040503050406030204" pitchFamily="18" charset="0"/>
                        </a:rPr>
                        <m:t>𝐻</m:t>
                      </m:r>
                      <m:r>
                        <a:rPr lang="en-US" altLang="ko-KR" sz="2800" b="0" i="1" smtClean="0">
                          <a:latin typeface="Cambria Math" panose="02040503050406030204" pitchFamily="18" charset="0"/>
                        </a:rPr>
                        <m:t>=</m:t>
                      </m:r>
                      <m:nary>
                        <m:naryPr>
                          <m:chr m:val="∑"/>
                          <m:ctrlPr>
                            <a:rPr lang="ko-KR" altLang="en-US" sz="2800" i="1" smtClean="0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23"/>
                            </m:rPr>
                            <a:rPr lang="en-US" altLang="ko-KR" sz="2800" b="0" i="1" smtClean="0">
                              <a:latin typeface="Cambria Math" panose="02040503050406030204" pitchFamily="18" charset="0"/>
                            </a:rPr>
                            <m:t>𝑖</m:t>
                          </m:r>
                          <m:r>
                            <a:rPr lang="en-US" altLang="ko-KR" sz="2800" b="0" i="1" smtClean="0">
                              <a:latin typeface="Cambria Math" panose="02040503050406030204" pitchFamily="18" charset="0"/>
                            </a:rPr>
                            <m:t>=1</m:t>
                          </m:r>
                        </m:sub>
                        <m:sup>
                          <m:r>
                            <a:rPr lang="en-US" altLang="ko-KR" sz="2800" b="0" i="1" smtClean="0">
                              <a:latin typeface="Cambria Math" panose="02040503050406030204" pitchFamily="18" charset="0"/>
                            </a:rPr>
                            <m:t>𝑛</m:t>
                          </m:r>
                        </m:sup>
                        <m:e>
                          <m:sSub>
                            <m:sSubPr>
                              <m:ctrlPr>
                                <a:rPr lang="en-US" altLang="ko-KR" sz="280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ko-KR" sz="2800" b="0" i="1" smtClean="0">
                                  <a:latin typeface="Cambria Math" panose="02040503050406030204" pitchFamily="18" charset="0"/>
                                </a:rPr>
                                <m:t>𝑃</m:t>
                              </m:r>
                            </m:e>
                            <m:sub>
                              <m:r>
                                <a:rPr lang="en-US" altLang="ko-KR" sz="2800" b="0" i="1" smtClean="0">
                                  <a:latin typeface="Cambria Math" panose="02040503050406030204" pitchFamily="18" charset="0"/>
                                </a:rPr>
                                <m:t>𝑗</m:t>
                              </m:r>
                            </m:sub>
                          </m:sSub>
                        </m:e>
                      </m:nary>
                      <m:func>
                        <m:funcPr>
                          <m:ctrlPr>
                            <a:rPr lang="en-US" altLang="ko-KR" sz="280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sSub>
                            <m:sSubPr>
                              <m:ctrlPr>
                                <a:rPr lang="en-US" altLang="ko-KR" sz="280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 altLang="ko-KR" sz="2800" i="0" smtClean="0">
                                  <a:latin typeface="Cambria Math" panose="02040503050406030204" pitchFamily="18" charset="0"/>
                                </a:rPr>
                                <m:t>log</m:t>
                              </m:r>
                            </m:e>
                            <m:sub>
                              <m:r>
                                <a:rPr lang="en-US" altLang="ko-KR" sz="2800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</m:fName>
                        <m:e>
                          <m:r>
                            <a:rPr lang="en-US" altLang="ko-KR" sz="2800" b="0" i="1" smtClean="0">
                              <a:latin typeface="Cambria Math" panose="02040503050406030204" pitchFamily="18" charset="0"/>
                            </a:rPr>
                            <m:t>(</m:t>
                          </m:r>
                          <m:f>
                            <m:fPr>
                              <m:ctrlPr>
                                <a:rPr lang="en-US" altLang="ko-KR" sz="2800" b="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altLang="ko-KR" sz="2800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num>
                            <m:den>
                              <m:sSub>
                                <m:sSubPr>
                                  <m:ctrlPr>
                                    <a:rPr lang="en-US" altLang="ko-KR" sz="28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ko-KR" sz="2800" b="0" i="1" smtClean="0">
                                      <a:latin typeface="Cambria Math" panose="02040503050406030204" pitchFamily="18" charset="0"/>
                                    </a:rPr>
                                    <m:t>𝑃</m:t>
                                  </m:r>
                                </m:e>
                                <m:sub>
                                  <m:r>
                                    <a:rPr lang="en-US" altLang="ko-KR" sz="2800" b="0" i="1" smtClean="0">
                                      <a:latin typeface="Cambria Math" panose="02040503050406030204" pitchFamily="18" charset="0"/>
                                    </a:rPr>
                                    <m:t>𝑗</m:t>
                                  </m:r>
                                </m:sub>
                              </m:sSub>
                            </m:den>
                          </m:f>
                          <m:r>
                            <a:rPr lang="en-US" altLang="ko-KR" sz="2800" b="0" i="1" smtClean="0">
                              <a:latin typeface="Cambria Math" panose="02040503050406030204" pitchFamily="18" charset="0"/>
                            </a:rPr>
                            <m:t>)</m:t>
                          </m:r>
                        </m:e>
                      </m:func>
                    </m:oMath>
                  </m:oMathPara>
                </a14:m>
                <a:endParaRPr lang="ko-KR" altLang="en-US" sz="2800" dirty="0"/>
              </a:p>
            </p:txBody>
          </p:sp>
        </mc:Choice>
        <mc:Fallback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A6794835-98D7-4E0A-93A6-8C263CE630D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69534" y="3429000"/>
                <a:ext cx="3006208" cy="1176219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15646293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563</TotalTime>
  <Words>85</Words>
  <Application>Microsoft Office PowerPoint</Application>
  <PresentationFormat>와이드스크린</PresentationFormat>
  <Paragraphs>26</Paragraphs>
  <Slides>5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5</vt:i4>
      </vt:variant>
    </vt:vector>
  </HeadingPairs>
  <TitlesOfParts>
    <vt:vector size="11" baseType="lpstr">
      <vt:lpstr>HY중고딕</vt:lpstr>
      <vt:lpstr>맑은 고딕</vt:lpstr>
      <vt:lpstr>Arial</vt:lpstr>
      <vt:lpstr>Cambria Math</vt:lpstr>
      <vt:lpstr>Wingdings</vt:lpstr>
      <vt:lpstr>Office 테마</vt:lpstr>
      <vt:lpstr>교육 기획안</vt:lpstr>
      <vt:lpstr>목차</vt:lpstr>
      <vt:lpstr>교육 개요</vt:lpstr>
      <vt:lpstr>교육 목적과 방법</vt:lpstr>
      <vt:lpstr>세부 내용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교육 기획안</dc:title>
  <dc:creator>jykim</dc:creator>
  <cp:lastModifiedBy>jykim</cp:lastModifiedBy>
  <cp:revision>17</cp:revision>
  <dcterms:created xsi:type="dcterms:W3CDTF">2021-08-31T10:44:43Z</dcterms:created>
  <dcterms:modified xsi:type="dcterms:W3CDTF">2021-09-03T06:33:46Z</dcterms:modified>
</cp:coreProperties>
</file>