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2857500" y="3688556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1485900"/>
                </a:moveTo>
                <a:cubicBezTo>
                  <a:pt x="0" y="1549050"/>
                  <a:pt x="51149" y="1600200"/>
                  <a:pt x="114300" y="1600200"/>
                </a:cubicBezTo>
                <a:lnTo>
                  <a:pt x="1485900" y="1600200"/>
                </a:lnTo>
                <a:cubicBezTo>
                  <a:pt x="1549050" y="1600200"/>
                  <a:pt x="1600200" y="1549050"/>
                  <a:pt x="1600200" y="1485900"/>
                </a:cubicBezTo>
                <a:lnTo>
                  <a:pt x="1600200" y="342900"/>
                </a:lnTo>
                <a:cubicBezTo>
                  <a:pt x="1600200" y="279749"/>
                  <a:pt x="1549050" y="228600"/>
                  <a:pt x="1485900" y="228600"/>
                </a:cubicBezTo>
                <a:lnTo>
                  <a:pt x="1028700" y="228600"/>
                </a:lnTo>
                <a:lnTo>
                  <a:pt x="800100" y="0"/>
                </a:lnTo>
                <a:lnTo>
                  <a:pt x="571500" y="228600"/>
                </a:lnTo>
                <a:lnTo>
                  <a:pt x="114300" y="228600"/>
                </a:lnTo>
                <a:cubicBezTo>
                  <a:pt x="51244" y="228600"/>
                  <a:pt x="0" y="279749"/>
                  <a:pt x="0" y="342900"/>
                </a:cubicBezTo>
                <a:lnTo>
                  <a:pt x="0" y="1485900"/>
                </a:lnTo>
              </a:path>
            </a:pathLst>
          </a:custGeom>
          <a:gradFill rotWithShape="1">
            <a:gsLst>
              <a:gs pos="0">
                <a:srgbClr val="FFEF63"/>
              </a:gs>
              <a:gs pos="100000">
                <a:srgbClr val="FFE60A"/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3" name="Rounded Rectangle 2"/>
          <p:cNvSpPr/>
          <p:nvPr/>
        </p:nvSpPr>
        <p:spPr>
          <a:xfrm>
            <a:off x="2857500" y="3688556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457200"/>
                </a:moveTo>
                <a:lnTo>
                  <a:pt x="0" y="342900"/>
                </a:lnTo>
                <a:cubicBezTo>
                  <a:pt x="0" y="279749"/>
                  <a:pt x="51244" y="228600"/>
                  <a:pt x="114300" y="228600"/>
                </a:cubicBezTo>
                <a:lnTo>
                  <a:pt x="571500" y="228600"/>
                </a:lnTo>
                <a:lnTo>
                  <a:pt x="800100" y="0"/>
                </a:lnTo>
                <a:lnTo>
                  <a:pt x="1028700" y="228600"/>
                </a:lnTo>
                <a:lnTo>
                  <a:pt x="1485900" y="228600"/>
                </a:lnTo>
                <a:cubicBezTo>
                  <a:pt x="1549050" y="228600"/>
                  <a:pt x="1600200" y="279749"/>
                  <a:pt x="1600200" y="342900"/>
                </a:cubicBezTo>
                <a:lnTo>
                  <a:pt x="1600200" y="457200"/>
                </a:lnTo>
                <a:moveTo>
                  <a:pt x="1600200" y="457200"/>
                </a:moveTo>
                <a:lnTo>
                  <a:pt x="1600200" y="1371600"/>
                </a:lnTo>
                <a:moveTo>
                  <a:pt x="0" y="1371600"/>
                </a:moveTo>
                <a:lnTo>
                  <a:pt x="0" y="457200"/>
                </a:lnTo>
                <a:moveTo>
                  <a:pt x="1600200" y="1371600"/>
                </a:moveTo>
                <a:lnTo>
                  <a:pt x="1600200" y="1485900"/>
                </a:lnTo>
                <a:cubicBezTo>
                  <a:pt x="1600200" y="1549050"/>
                  <a:pt x="1549050" y="1600200"/>
                  <a:pt x="1485900" y="1600200"/>
                </a:cubicBezTo>
                <a:lnTo>
                  <a:pt x="114300" y="1600200"/>
                </a:lnTo>
                <a:cubicBezTo>
                  <a:pt x="51149" y="1600200"/>
                  <a:pt x="0" y="1549050"/>
                  <a:pt x="0" y="1485900"/>
                </a:cubicBezTo>
                <a:lnTo>
                  <a:pt x="0" y="137160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686300" y="3688556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1485900"/>
                </a:moveTo>
                <a:cubicBezTo>
                  <a:pt x="0" y="1549050"/>
                  <a:pt x="51149" y="1600200"/>
                  <a:pt x="114300" y="1600200"/>
                </a:cubicBezTo>
                <a:lnTo>
                  <a:pt x="1485900" y="1600200"/>
                </a:lnTo>
                <a:cubicBezTo>
                  <a:pt x="1549050" y="1600200"/>
                  <a:pt x="1600200" y="1549050"/>
                  <a:pt x="1600200" y="1485900"/>
                </a:cubicBezTo>
                <a:lnTo>
                  <a:pt x="1600200" y="342900"/>
                </a:lnTo>
                <a:cubicBezTo>
                  <a:pt x="1600200" y="279749"/>
                  <a:pt x="1549050" y="228600"/>
                  <a:pt x="1485900" y="228600"/>
                </a:cubicBezTo>
                <a:lnTo>
                  <a:pt x="1028700" y="228600"/>
                </a:lnTo>
                <a:lnTo>
                  <a:pt x="800100" y="0"/>
                </a:lnTo>
                <a:lnTo>
                  <a:pt x="571500" y="228600"/>
                </a:lnTo>
                <a:lnTo>
                  <a:pt x="114300" y="228600"/>
                </a:lnTo>
                <a:cubicBezTo>
                  <a:pt x="51244" y="228600"/>
                  <a:pt x="0" y="279749"/>
                  <a:pt x="0" y="342900"/>
                </a:cubicBezTo>
                <a:lnTo>
                  <a:pt x="0" y="1485900"/>
                </a:lnTo>
              </a:path>
            </a:pathLst>
          </a:custGeom>
          <a:gradFill rotWithShape="1">
            <a:gsLst>
              <a:gs pos="0">
                <a:srgbClr val="FFBF84"/>
              </a:gs>
              <a:gs pos="100000">
                <a:srgbClr val="F99539"/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4686300" y="3688556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457200"/>
                </a:moveTo>
                <a:lnTo>
                  <a:pt x="0" y="342900"/>
                </a:lnTo>
                <a:cubicBezTo>
                  <a:pt x="0" y="279749"/>
                  <a:pt x="51244" y="228600"/>
                  <a:pt x="114300" y="228600"/>
                </a:cubicBezTo>
                <a:lnTo>
                  <a:pt x="571500" y="228600"/>
                </a:lnTo>
                <a:lnTo>
                  <a:pt x="800100" y="0"/>
                </a:lnTo>
                <a:lnTo>
                  <a:pt x="1028700" y="228600"/>
                </a:lnTo>
                <a:lnTo>
                  <a:pt x="1485900" y="228600"/>
                </a:lnTo>
                <a:cubicBezTo>
                  <a:pt x="1549050" y="228600"/>
                  <a:pt x="1600200" y="279749"/>
                  <a:pt x="1600200" y="342900"/>
                </a:cubicBezTo>
                <a:lnTo>
                  <a:pt x="1600200" y="457200"/>
                </a:lnTo>
                <a:moveTo>
                  <a:pt x="1600200" y="457200"/>
                </a:moveTo>
                <a:lnTo>
                  <a:pt x="1600200" y="1371600"/>
                </a:lnTo>
                <a:moveTo>
                  <a:pt x="0" y="1371600"/>
                </a:moveTo>
                <a:lnTo>
                  <a:pt x="0" y="457200"/>
                </a:lnTo>
                <a:moveTo>
                  <a:pt x="1600200" y="1371600"/>
                </a:moveTo>
                <a:lnTo>
                  <a:pt x="1600200" y="1485900"/>
                </a:lnTo>
                <a:cubicBezTo>
                  <a:pt x="1600200" y="1549050"/>
                  <a:pt x="1549050" y="1600200"/>
                  <a:pt x="1485900" y="1600200"/>
                </a:cubicBezTo>
                <a:lnTo>
                  <a:pt x="114300" y="1600200"/>
                </a:lnTo>
                <a:cubicBezTo>
                  <a:pt x="51149" y="1600200"/>
                  <a:pt x="0" y="1549050"/>
                  <a:pt x="0" y="1485900"/>
                </a:cubicBezTo>
                <a:lnTo>
                  <a:pt x="0" y="137160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959828" y="1569243"/>
            <a:ext cx="1224410" cy="28575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484848"/>
                </a:solidFill>
                <a:latin typeface="Roboto"/>
              </a:rPr>
              <a:t>AI 활용 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8480" y="4183856"/>
            <a:ext cx="1158325" cy="22860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 anchor="t">
            <a:spAutoFit/>
          </a:bodyPr>
          <a:lstStyle/>
          <a:p>
            <a:pPr algn="ctr"/>
            <a:r>
              <a:rPr sz="1500" b="1">
                <a:solidFill>
                  <a:srgbClr val="484848"/>
                </a:solidFill>
                <a:latin typeface="Roboto"/>
              </a:rPr>
              <a:t>주요 활용 방법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13280" y="4164806"/>
            <a:ext cx="1146276" cy="22860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 anchor="t">
            <a:spAutoFit/>
          </a:bodyPr>
          <a:lstStyle/>
          <a:p>
            <a:pPr algn="ctr"/>
            <a:r>
              <a:rPr sz="1500" b="1">
                <a:solidFill>
                  <a:srgbClr val="484848"/>
                </a:solidFill>
                <a:latin typeface="Roboto"/>
              </a:rPr>
              <a:t>실제 활용 예시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3708" y="4531518"/>
            <a:ext cx="1307753" cy="51435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484848"/>
                </a:solidFill>
                <a:latin typeface="Roboto"/>
              </a:rPr>
              <a:t>보도자료, 인사말 초안
작성, 긴 기사/논문 요
약, 언어 간 번역.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18792" y="4531518"/>
            <a:ext cx="1335138" cy="514350"/>
          </a:xfrm>
          <a:prstGeom prst="rect">
            <a:avLst/>
          </a:prstGeom>
          <a:noFill/>
          <a:ln>
            <a:noFill/>
          </a:ln>
        </p:spPr>
        <p:txBody>
          <a:bodyPr wrap="none" lIns="0" rIns="0" tIns="0" bIns="0" anchor="t">
            <a:spAutoFit/>
          </a:bodyPr>
          <a:lstStyle/>
          <a:p>
            <a:pPr algn="ctr"/>
            <a:r>
              <a:rPr sz="1100" b="0">
                <a:solidFill>
                  <a:srgbClr val="484848"/>
                </a:solidFill>
                <a:latin typeface="Roboto"/>
              </a:rPr>
              <a:t>세미나 인사말 1500자
초안 작성, 프랑스어 자
료를 한국어로 번역.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109912" y="2340768"/>
            <a:ext cx="1095470" cy="1095375"/>
          </a:xfrm>
          <a:custGeom>
            <a:avLst/>
            <a:gdLst/>
            <a:ahLst/>
            <a:cxnLst/>
            <a:rect l="0" t="0" r="0" b="0"/>
            <a:pathLst>
              <a:path w="1095470" h="1095375">
                <a:moveTo>
                  <a:pt x="904875" y="523875"/>
                </a:moveTo>
                <a:lnTo>
                  <a:pt x="904875" y="1047750"/>
                </a:lnTo>
                <a:cubicBezTo>
                  <a:pt x="904875" y="1074052"/>
                  <a:pt x="883552" y="1095375"/>
                  <a:pt x="857250" y="1095375"/>
                </a:cubicBezTo>
                <a:lnTo>
                  <a:pt x="47625" y="1095375"/>
                </a:lnTo>
                <a:cubicBezTo>
                  <a:pt x="21322" y="1095375"/>
                  <a:pt x="0" y="1074052"/>
                  <a:pt x="0" y="1047750"/>
                </a:cubicBezTo>
                <a:lnTo>
                  <a:pt x="0" y="142875"/>
                </a:lnTo>
                <a:cubicBezTo>
                  <a:pt x="0" y="116572"/>
                  <a:pt x="21322" y="95250"/>
                  <a:pt x="47625" y="95250"/>
                </a:cubicBezTo>
                <a:lnTo>
                  <a:pt x="666750" y="95250"/>
                </a:lnTo>
                <a:moveTo>
                  <a:pt x="586930" y="643270"/>
                </a:moveTo>
                <a:lnTo>
                  <a:pt x="351234" y="744235"/>
                </a:lnTo>
                <a:lnTo>
                  <a:pt x="452247" y="508492"/>
                </a:lnTo>
                <a:lnTo>
                  <a:pt x="960786" y="0"/>
                </a:lnTo>
                <a:lnTo>
                  <a:pt x="1095470" y="134683"/>
                </a:lnTo>
                <a:close/>
                <a:moveTo>
                  <a:pt x="873347" y="87391"/>
                </a:moveTo>
                <a:lnTo>
                  <a:pt x="1008078" y="222123"/>
                </a:lnTo>
                <a:moveTo>
                  <a:pt x="452247" y="508492"/>
                </a:moveTo>
                <a:lnTo>
                  <a:pt x="586930" y="64327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4947666" y="2343530"/>
            <a:ext cx="1077467" cy="1093673"/>
          </a:xfrm>
          <a:custGeom>
            <a:avLst/>
            <a:gdLst/>
            <a:ahLst/>
            <a:cxnLst/>
            <a:rect l="0" t="0" r="0" b="0"/>
            <a:pathLst>
              <a:path w="1077467" h="1093673">
                <a:moveTo>
                  <a:pt x="834913" y="167687"/>
                </a:moveTo>
                <a:cubicBezTo>
                  <a:pt x="845180" y="181074"/>
                  <a:pt x="845180" y="199687"/>
                  <a:pt x="834913" y="213074"/>
                </a:cubicBezTo>
                <a:cubicBezTo>
                  <a:pt x="796385" y="263604"/>
                  <a:pt x="690562" y="380761"/>
                  <a:pt x="538019" y="380761"/>
                </a:cubicBezTo>
                <a:cubicBezTo>
                  <a:pt x="385476" y="380761"/>
                  <a:pt x="279606" y="263556"/>
                  <a:pt x="241077" y="213074"/>
                </a:cubicBezTo>
                <a:cubicBezTo>
                  <a:pt x="230794" y="199692"/>
                  <a:pt x="230794" y="181069"/>
                  <a:pt x="241077" y="167687"/>
                </a:cubicBezTo>
                <a:cubicBezTo>
                  <a:pt x="279606" y="117205"/>
                  <a:pt x="385429" y="0"/>
                  <a:pt x="538019" y="0"/>
                </a:cubicBezTo>
                <a:cubicBezTo>
                  <a:pt x="690610" y="0"/>
                  <a:pt x="796385" y="117205"/>
                  <a:pt x="834913" y="167687"/>
                </a:cubicBezTo>
                <a:close/>
                <a:moveTo>
                  <a:pt x="538019" y="114252"/>
                </a:moveTo>
                <a:cubicBezTo>
                  <a:pt x="495935" y="114252"/>
                  <a:pt x="461819" y="148368"/>
                  <a:pt x="461819" y="190452"/>
                </a:cubicBezTo>
                <a:cubicBezTo>
                  <a:pt x="461819" y="232536"/>
                  <a:pt x="495935" y="266652"/>
                  <a:pt x="538019" y="266652"/>
                </a:cubicBezTo>
                <a:cubicBezTo>
                  <a:pt x="580103" y="266652"/>
                  <a:pt x="614219" y="232536"/>
                  <a:pt x="614219" y="190452"/>
                </a:cubicBezTo>
                <a:cubicBezTo>
                  <a:pt x="614219" y="148368"/>
                  <a:pt x="580103" y="114252"/>
                  <a:pt x="538019" y="114252"/>
                </a:cubicBezTo>
                <a:moveTo>
                  <a:pt x="935688" y="897112"/>
                </a:moveTo>
                <a:lnTo>
                  <a:pt x="697944" y="916924"/>
                </a:lnTo>
                <a:moveTo>
                  <a:pt x="654415" y="616362"/>
                </a:moveTo>
                <a:lnTo>
                  <a:pt x="488346" y="671226"/>
                </a:lnTo>
                <a:cubicBezTo>
                  <a:pt x="461729" y="680018"/>
                  <a:pt x="432756" y="667408"/>
                  <a:pt x="421052" y="641937"/>
                </a:cubicBezTo>
                <a:cubicBezTo>
                  <a:pt x="408384" y="614697"/>
                  <a:pt x="419591" y="582318"/>
                  <a:pt x="446389" y="568737"/>
                </a:cubicBezTo>
                <a:lnTo>
                  <a:pt x="607266" y="487775"/>
                </a:lnTo>
                <a:cubicBezTo>
                  <a:pt x="634979" y="473812"/>
                  <a:pt x="667237" y="471950"/>
                  <a:pt x="696372" y="482631"/>
                </a:cubicBezTo>
                <a:lnTo>
                  <a:pt x="934497" y="569737"/>
                </a:lnTo>
                <a:moveTo>
                  <a:pt x="470916" y="556402"/>
                </a:moveTo>
                <a:lnTo>
                  <a:pt x="453770" y="542115"/>
                </a:lnTo>
                <a:cubicBezTo>
                  <a:pt x="425763" y="521503"/>
                  <a:pt x="389095" y="516821"/>
                  <a:pt x="356806" y="529732"/>
                </a:cubicBezTo>
                <a:lnTo>
                  <a:pt x="143684" y="614981"/>
                </a:lnTo>
                <a:moveTo>
                  <a:pt x="0" y="533638"/>
                </a:moveTo>
                <a:lnTo>
                  <a:pt x="95821" y="533638"/>
                </a:lnTo>
                <a:cubicBezTo>
                  <a:pt x="121156" y="532588"/>
                  <a:pt x="142573" y="552217"/>
                  <a:pt x="143732" y="577548"/>
                </a:cubicBezTo>
                <a:lnTo>
                  <a:pt x="143732" y="884824"/>
                </a:lnTo>
                <a:cubicBezTo>
                  <a:pt x="142574" y="910148"/>
                  <a:pt x="121148" y="929763"/>
                  <a:pt x="95821" y="928687"/>
                </a:cubicBezTo>
                <a:lnTo>
                  <a:pt x="0" y="928687"/>
                </a:lnTo>
                <a:moveTo>
                  <a:pt x="1077467" y="928687"/>
                </a:moveTo>
                <a:lnTo>
                  <a:pt x="981646" y="928687"/>
                </a:lnTo>
                <a:cubicBezTo>
                  <a:pt x="956319" y="929763"/>
                  <a:pt x="934893" y="910148"/>
                  <a:pt x="933735" y="884824"/>
                </a:cubicBezTo>
                <a:lnTo>
                  <a:pt x="933735" y="577548"/>
                </a:lnTo>
                <a:cubicBezTo>
                  <a:pt x="934894" y="552217"/>
                  <a:pt x="956311" y="532588"/>
                  <a:pt x="981646" y="533638"/>
                </a:cubicBezTo>
                <a:lnTo>
                  <a:pt x="1077420" y="533638"/>
                </a:lnTo>
                <a:moveTo>
                  <a:pt x="588645" y="653653"/>
                </a:moveTo>
                <a:lnTo>
                  <a:pt x="712469" y="823674"/>
                </a:lnTo>
                <a:cubicBezTo>
                  <a:pt x="728060" y="845126"/>
                  <a:pt x="729455" y="873778"/>
                  <a:pt x="716023" y="896643"/>
                </a:cubicBezTo>
                <a:cubicBezTo>
                  <a:pt x="702591" y="919509"/>
                  <a:pt x="676885" y="932241"/>
                  <a:pt x="650557" y="929068"/>
                </a:cubicBezTo>
                <a:cubicBezTo>
                  <a:pt x="644106" y="963416"/>
                  <a:pt x="612034" y="986808"/>
                  <a:pt x="577357" y="982456"/>
                </a:cubicBezTo>
                <a:cubicBezTo>
                  <a:pt x="570928" y="1016812"/>
                  <a:pt x="538832" y="1040200"/>
                  <a:pt x="504158" y="1035796"/>
                </a:cubicBezTo>
                <a:cubicBezTo>
                  <a:pt x="499025" y="1061707"/>
                  <a:pt x="479081" y="1082145"/>
                  <a:pt x="453303" y="1087909"/>
                </a:cubicBezTo>
                <a:cubicBezTo>
                  <a:pt x="427525" y="1093673"/>
                  <a:pt x="400774" y="1083676"/>
                  <a:pt x="385095" y="1062418"/>
                </a:cubicBezTo>
                <a:lnTo>
                  <a:pt x="260175" y="905494"/>
                </a:lnTo>
                <a:cubicBezTo>
                  <a:pt x="241704" y="882017"/>
                  <a:pt x="213828" y="867870"/>
                  <a:pt x="183975" y="866822"/>
                </a:cubicBezTo>
                <a:lnTo>
                  <a:pt x="143684" y="865346"/>
                </a:lnTo>
                <a:moveTo>
                  <a:pt x="470916" y="994790"/>
                </a:moveTo>
                <a:lnTo>
                  <a:pt x="504348" y="1035796"/>
                </a:lnTo>
                <a:moveTo>
                  <a:pt x="548925" y="944403"/>
                </a:moveTo>
                <a:lnTo>
                  <a:pt x="577548" y="982456"/>
                </a:lnTo>
                <a:moveTo>
                  <a:pt x="619458" y="886539"/>
                </a:moveTo>
                <a:lnTo>
                  <a:pt x="650748" y="929068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