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55" d="100"/>
          <a:sy n="155" d="100"/>
        </p:scale>
        <p:origin x="-354" y="-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478991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9e2235fb2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9e2235fb20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9e2235fb20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9e2235fb20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9e2235fb2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9e2235fb20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9e2235fb20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9e2235fb20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9e2235fb20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9e2235fb20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9e2235fb20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9e2235fb20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프롬프트 제작 팁</a:t>
            </a:r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감자나라ai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1장. 프롬프트란 무엇인가?</a:t>
            </a:r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챗GPT와 같은 AI에게 ‘명령어’를 주는 방법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대화의 방향과 결과물을 결정하는 핵심 도구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ko"/>
              <a:t>예: "이 문장을 초등학생이 이해할 수 있게 설명해줘"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2장. 좋은 프롬프트의 조건</a:t>
            </a:r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구체성: 원하는 결과를 명확히 제시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맥락 제공: 상황/대상/톤을 알려주기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형식 지시: 표, 요약, 단계별 등 원하는 출력 형태 지정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3장. 나쁜 프롬프트 vs 좋은 프롬프트</a:t>
            </a:r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❌ 나쁜 예: “마케팅 알려줘”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✅ 좋은 예: “20대 여성을 대상으로 한 인스타그램 광고 카피 3개를 작성해줘. 톤은 밝고 위트 있게.”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ko"/>
              <a:t>비교를 통해 차이를 직관적으로 이해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4장. 프롬프트 제작 실전 팁</a:t>
            </a:r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역할 지정: “너는 영어 선생님이야”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제약조건 설정: “200자 이내로 요약”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ko"/>
              <a:t>반복 개선: AI 답변을 바탕으로 계속 수정 → 원하는 결과에 근접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5장. 활용 사례와 마무리</a:t>
            </a: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콘텐츠 제작 (블로그 글, 카드뉴스, 유튜브 대본)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/>
              <a:t>데이터 분석 (엑셀 요약, 통계 설명)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ko"/>
              <a:t>학습 도우미 (언어 학습, 문제 풀이)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363075" y="22854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👉 핵심 메시지: 좋은 질문이 좋은 답을 만든다!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Office PowerPoint</Application>
  <PresentationFormat>화면 슬라이드 쇼(16:9)</PresentationFormat>
  <Paragraphs>23</Paragraphs>
  <Slides>7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Simple Light</vt:lpstr>
      <vt:lpstr>프롬프트 제작 팁</vt:lpstr>
      <vt:lpstr>1장. 프롬프트란 무엇인가?</vt:lpstr>
      <vt:lpstr>2장. 좋은 프롬프트의 조건</vt:lpstr>
      <vt:lpstr>3장. 나쁜 프롬프트 vs 좋은 프롬프트</vt:lpstr>
      <vt:lpstr>4장. 프롬프트 제작 실전 팁</vt:lpstr>
      <vt:lpstr>5장. 활용 사례와 마무리</vt:lpstr>
      <vt:lpstr>👉 핵심 메시지: 좋은 질문이 좋은 답을 만든다!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프롬프트 제작 팁</dc:title>
  <cp:lastModifiedBy>user</cp:lastModifiedBy>
  <cp:revision>1</cp:revision>
  <dcterms:modified xsi:type="dcterms:W3CDTF">2025-12-30T07:27:30Z</dcterms:modified>
</cp:coreProperties>
</file>